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84" r:id="rId5"/>
    <p:sldId id="287" r:id="rId6"/>
    <p:sldId id="290" r:id="rId7"/>
    <p:sldId id="262" r:id="rId8"/>
    <p:sldId id="288" r:id="rId9"/>
    <p:sldId id="291" r:id="rId10"/>
    <p:sldId id="292" r:id="rId11"/>
    <p:sldId id="293" r:id="rId12"/>
    <p:sldId id="294" r:id="rId13"/>
    <p:sldId id="2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5EB"/>
    <a:srgbClr val="2C3056"/>
    <a:srgbClr val="2C2A4A"/>
    <a:srgbClr val="2A9D8F"/>
    <a:srgbClr val="E9C46A"/>
    <a:srgbClr val="97EFD3"/>
    <a:srgbClr val="F15574"/>
    <a:srgbClr val="F4EBE8"/>
    <a:srgbClr val="ECC4BF"/>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02" autoAdjust="0"/>
  </p:normalViewPr>
  <p:slideViewPr>
    <p:cSldViewPr snapToGrid="0" snapToObjects="1" showGuides="1">
      <p:cViewPr varScale="1">
        <p:scale>
          <a:sx n="80" d="100"/>
          <a:sy n="80" d="100"/>
        </p:scale>
        <p:origin x="58" y="110"/>
      </p:cViewPr>
      <p:guideLst>
        <p:guide orient="horz" pos="528"/>
        <p:guide pos="6216"/>
        <p:guide pos="1440"/>
        <p:guide orient="horz" pos="2352"/>
        <p:guide orient="horz" pos="936"/>
        <p:guide pos="3840"/>
        <p:guide orient="horz" pos="314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inash Jha" userId="1b00e9af60da27ff" providerId="LiveId" clId="{EAA54987-7B7D-4AB6-803E-92C5F0A720C6}"/>
    <pc:docChg chg="undo custSel addSld delSld modSld sldOrd">
      <pc:chgData name="Avinash Jha" userId="1b00e9af60da27ff" providerId="LiveId" clId="{EAA54987-7B7D-4AB6-803E-92C5F0A720C6}" dt="2023-10-16T15:50:45.224" v="3777" actId="20577"/>
      <pc:docMkLst>
        <pc:docMk/>
      </pc:docMkLst>
      <pc:sldChg chg="del">
        <pc:chgData name="Avinash Jha" userId="1b00e9af60da27ff" providerId="LiveId" clId="{EAA54987-7B7D-4AB6-803E-92C5F0A720C6}" dt="2023-10-14T10:59:05.502" v="1387" actId="47"/>
        <pc:sldMkLst>
          <pc:docMk/>
          <pc:sldMk cId="2831084956" sldId="261"/>
        </pc:sldMkLst>
      </pc:sldChg>
      <pc:sldChg chg="modSp mod">
        <pc:chgData name="Avinash Jha" userId="1b00e9af60da27ff" providerId="LiveId" clId="{EAA54987-7B7D-4AB6-803E-92C5F0A720C6}" dt="2023-10-14T11:06:05.211" v="1437" actId="20577"/>
        <pc:sldMkLst>
          <pc:docMk/>
          <pc:sldMk cId="2011023441" sldId="262"/>
        </pc:sldMkLst>
        <pc:spChg chg="mod">
          <ac:chgData name="Avinash Jha" userId="1b00e9af60da27ff" providerId="LiveId" clId="{EAA54987-7B7D-4AB6-803E-92C5F0A720C6}" dt="2023-10-14T11:06:05.211" v="1437" actId="20577"/>
          <ac:spMkLst>
            <pc:docMk/>
            <pc:sldMk cId="2011023441" sldId="262"/>
            <ac:spMk id="3" creationId="{5D99E0B8-E907-B063-5006-1AC4BB8FC787}"/>
          </ac:spMkLst>
        </pc:spChg>
        <pc:graphicFrameChg chg="mod">
          <ac:chgData name="Avinash Jha" userId="1b00e9af60da27ff" providerId="LiveId" clId="{EAA54987-7B7D-4AB6-803E-92C5F0A720C6}" dt="2023-10-14T11:00:29.170" v="1392" actId="14861"/>
          <ac:graphicFrameMkLst>
            <pc:docMk/>
            <pc:sldMk cId="2011023441" sldId="262"/>
            <ac:graphicFrameMk id="14" creationId="{DA114D53-FAB3-91E5-14AB-5B375DA2617E}"/>
          </ac:graphicFrameMkLst>
        </pc:graphicFrameChg>
      </pc:sldChg>
      <pc:sldChg chg="modSp mod">
        <pc:chgData name="Avinash Jha" userId="1b00e9af60da27ff" providerId="LiveId" clId="{EAA54987-7B7D-4AB6-803E-92C5F0A720C6}" dt="2023-10-16T15:45:22.225" v="3645" actId="2711"/>
        <pc:sldMkLst>
          <pc:docMk/>
          <pc:sldMk cId="4097023305" sldId="284"/>
        </pc:sldMkLst>
        <pc:spChg chg="mod">
          <ac:chgData name="Avinash Jha" userId="1b00e9af60da27ff" providerId="LiveId" clId="{EAA54987-7B7D-4AB6-803E-92C5F0A720C6}" dt="2023-10-16T15:45:22.225" v="3645" actId="2711"/>
          <ac:spMkLst>
            <pc:docMk/>
            <pc:sldMk cId="4097023305" sldId="284"/>
            <ac:spMk id="6" creationId="{15CAAFE0-DABB-91BD-1653-450D17D5E503}"/>
          </ac:spMkLst>
        </pc:spChg>
      </pc:sldChg>
      <pc:sldChg chg="del">
        <pc:chgData name="Avinash Jha" userId="1b00e9af60da27ff" providerId="LiveId" clId="{EAA54987-7B7D-4AB6-803E-92C5F0A720C6}" dt="2023-10-14T10:59:07.921" v="1388" actId="47"/>
        <pc:sldMkLst>
          <pc:docMk/>
          <pc:sldMk cId="375226397" sldId="285"/>
        </pc:sldMkLst>
      </pc:sldChg>
      <pc:sldChg chg="addSp delSp modSp mod">
        <pc:chgData name="Avinash Jha" userId="1b00e9af60da27ff" providerId="LiveId" clId="{EAA54987-7B7D-4AB6-803E-92C5F0A720C6}" dt="2023-10-16T15:45:34.081" v="3646" actId="2711"/>
        <pc:sldMkLst>
          <pc:docMk/>
          <pc:sldMk cId="3780002892" sldId="287"/>
        </pc:sldMkLst>
        <pc:spChg chg="mod">
          <ac:chgData name="Avinash Jha" userId="1b00e9af60da27ff" providerId="LiveId" clId="{EAA54987-7B7D-4AB6-803E-92C5F0A720C6}" dt="2023-10-16T15:45:34.081" v="3646" actId="2711"/>
          <ac:spMkLst>
            <pc:docMk/>
            <pc:sldMk cId="3780002892" sldId="287"/>
            <ac:spMk id="2" creationId="{C505D44E-37FA-D08F-3809-2C0E3E55D2C6}"/>
          </ac:spMkLst>
        </pc:spChg>
        <pc:spChg chg="add del mod">
          <ac:chgData name="Avinash Jha" userId="1b00e9af60da27ff" providerId="LiveId" clId="{EAA54987-7B7D-4AB6-803E-92C5F0A720C6}" dt="2023-10-14T11:06:45.816" v="1450" actId="478"/>
          <ac:spMkLst>
            <pc:docMk/>
            <pc:sldMk cId="3780002892" sldId="287"/>
            <ac:spMk id="4" creationId="{44CC9C47-08CD-F9E3-8371-8565B2C742A4}"/>
          </ac:spMkLst>
        </pc:spChg>
        <pc:spChg chg="del mod">
          <ac:chgData name="Avinash Jha" userId="1b00e9af60da27ff" providerId="LiveId" clId="{EAA54987-7B7D-4AB6-803E-92C5F0A720C6}" dt="2023-10-14T11:02:39.736" v="1401" actId="478"/>
          <ac:spMkLst>
            <pc:docMk/>
            <pc:sldMk cId="3780002892" sldId="287"/>
            <ac:spMk id="8" creationId="{726E8FCC-5F8E-FBBE-CE75-3585A4407227}"/>
          </ac:spMkLst>
        </pc:spChg>
        <pc:spChg chg="add mod">
          <ac:chgData name="Avinash Jha" userId="1b00e9af60da27ff" providerId="LiveId" clId="{EAA54987-7B7D-4AB6-803E-92C5F0A720C6}" dt="2023-10-14T11:16:34.707" v="1506" actId="1076"/>
          <ac:spMkLst>
            <pc:docMk/>
            <pc:sldMk cId="3780002892" sldId="287"/>
            <ac:spMk id="25" creationId="{42AE70DF-1A18-B7C8-54CC-B99919F425A1}"/>
          </ac:spMkLst>
        </pc:spChg>
        <pc:picChg chg="mod">
          <ac:chgData name="Avinash Jha" userId="1b00e9af60da27ff" providerId="LiveId" clId="{EAA54987-7B7D-4AB6-803E-92C5F0A720C6}" dt="2023-10-14T11:03:24.998" v="1411" actId="14861"/>
          <ac:picMkLst>
            <pc:docMk/>
            <pc:sldMk cId="3780002892" sldId="287"/>
            <ac:picMk id="9" creationId="{A143CE7D-0BC4-5C01-B4D4-674896450177}"/>
          </ac:picMkLst>
        </pc:picChg>
        <pc:picChg chg="del mod">
          <ac:chgData name="Avinash Jha" userId="1b00e9af60da27ff" providerId="LiveId" clId="{EAA54987-7B7D-4AB6-803E-92C5F0A720C6}" dt="2023-10-14T11:02:36.596" v="1399" actId="478"/>
          <ac:picMkLst>
            <pc:docMk/>
            <pc:sldMk cId="3780002892" sldId="287"/>
            <ac:picMk id="13" creationId="{CFF4FF15-05D2-668F-8EB1-E201E9412221}"/>
          </ac:picMkLst>
        </pc:picChg>
        <pc:cxnChg chg="add del mod">
          <ac:chgData name="Avinash Jha" userId="1b00e9af60da27ff" providerId="LiveId" clId="{EAA54987-7B7D-4AB6-803E-92C5F0A720C6}" dt="2023-10-14T11:16:24.141" v="1505" actId="478"/>
          <ac:cxnSpMkLst>
            <pc:docMk/>
            <pc:sldMk cId="3780002892" sldId="287"/>
            <ac:cxnSpMk id="6" creationId="{40E800B7-7B34-ED57-9A39-07DF60100957}"/>
          </ac:cxnSpMkLst>
        </pc:cxnChg>
      </pc:sldChg>
      <pc:sldChg chg="addSp delSp modSp mod">
        <pc:chgData name="Avinash Jha" userId="1b00e9af60da27ff" providerId="LiveId" clId="{EAA54987-7B7D-4AB6-803E-92C5F0A720C6}" dt="2023-10-16T15:47:44.539" v="3662" actId="14100"/>
        <pc:sldMkLst>
          <pc:docMk/>
          <pc:sldMk cId="613288997" sldId="288"/>
        </pc:sldMkLst>
        <pc:spChg chg="mod">
          <ac:chgData name="Avinash Jha" userId="1b00e9af60da27ff" providerId="LiveId" clId="{EAA54987-7B7D-4AB6-803E-92C5F0A720C6}" dt="2023-10-14T10:42:02.901" v="1243" actId="14100"/>
          <ac:spMkLst>
            <pc:docMk/>
            <pc:sldMk cId="613288997" sldId="288"/>
            <ac:spMk id="2" creationId="{88016E8D-F725-5549-D79B-2197F3311E34}"/>
          </ac:spMkLst>
        </pc:spChg>
        <pc:spChg chg="mod">
          <ac:chgData name="Avinash Jha" userId="1b00e9af60da27ff" providerId="LiveId" clId="{EAA54987-7B7D-4AB6-803E-92C5F0A720C6}" dt="2023-10-16T15:47:44.539" v="3662" actId="14100"/>
          <ac:spMkLst>
            <pc:docMk/>
            <pc:sldMk cId="613288997" sldId="288"/>
            <ac:spMk id="6" creationId="{6AB13DEF-ED86-6E5A-5AD2-C9B364E4A295}"/>
          </ac:spMkLst>
        </pc:spChg>
        <pc:spChg chg="add del mod">
          <ac:chgData name="Avinash Jha" userId="1b00e9af60da27ff" providerId="LiveId" clId="{EAA54987-7B7D-4AB6-803E-92C5F0A720C6}" dt="2023-10-14T10:58:20.804" v="1372" actId="478"/>
          <ac:spMkLst>
            <pc:docMk/>
            <pc:sldMk cId="613288997" sldId="288"/>
            <ac:spMk id="10" creationId="{6872A0AF-42FF-D030-C200-F31D1B9494D2}"/>
          </ac:spMkLst>
        </pc:spChg>
        <pc:picChg chg="add del mod">
          <ac:chgData name="Avinash Jha" userId="1b00e9af60da27ff" providerId="LiveId" clId="{EAA54987-7B7D-4AB6-803E-92C5F0A720C6}" dt="2023-10-14T10:58:44.588" v="1379" actId="478"/>
          <ac:picMkLst>
            <pc:docMk/>
            <pc:sldMk cId="613288997" sldId="288"/>
            <ac:picMk id="4" creationId="{DE93E308-771A-F139-B2DF-B208FFC61A0F}"/>
          </ac:picMkLst>
        </pc:picChg>
        <pc:picChg chg="add del mod">
          <ac:chgData name="Avinash Jha" userId="1b00e9af60da27ff" providerId="LiveId" clId="{EAA54987-7B7D-4AB6-803E-92C5F0A720C6}" dt="2023-10-16T15:47:36.939" v="3661" actId="1076"/>
          <ac:picMkLst>
            <pc:docMk/>
            <pc:sldMk cId="613288997" sldId="288"/>
            <ac:picMk id="9" creationId="{25F5D426-B5FE-0024-D182-CBA349F62B6E}"/>
          </ac:picMkLst>
        </pc:picChg>
      </pc:sldChg>
      <pc:sldChg chg="del">
        <pc:chgData name="Avinash Jha" userId="1b00e9af60da27ff" providerId="LiveId" clId="{EAA54987-7B7D-4AB6-803E-92C5F0A720C6}" dt="2023-10-14T10:58:56.934" v="1384" actId="47"/>
        <pc:sldMkLst>
          <pc:docMk/>
          <pc:sldMk cId="559354457" sldId="289"/>
        </pc:sldMkLst>
      </pc:sldChg>
      <pc:sldChg chg="addSp delSp modSp mod ord setBg">
        <pc:chgData name="Avinash Jha" userId="1b00e9af60da27ff" providerId="LiveId" clId="{EAA54987-7B7D-4AB6-803E-92C5F0A720C6}" dt="2023-10-16T15:47:13.992" v="3659" actId="403"/>
        <pc:sldMkLst>
          <pc:docMk/>
          <pc:sldMk cId="3251802089" sldId="290"/>
        </pc:sldMkLst>
        <pc:spChg chg="mod">
          <ac:chgData name="Avinash Jha" userId="1b00e9af60da27ff" providerId="LiveId" clId="{EAA54987-7B7D-4AB6-803E-92C5F0A720C6}" dt="2023-10-16T15:46:17.736" v="3651" actId="108"/>
          <ac:spMkLst>
            <pc:docMk/>
            <pc:sldMk cId="3251802089" sldId="290"/>
            <ac:spMk id="3" creationId="{60FD45A3-E485-5F71-96BA-604BF623182D}"/>
          </ac:spMkLst>
        </pc:spChg>
        <pc:spChg chg="del mod">
          <ac:chgData name="Avinash Jha" userId="1b00e9af60da27ff" providerId="LiveId" clId="{EAA54987-7B7D-4AB6-803E-92C5F0A720C6}" dt="2023-10-14T09:20:45.271" v="44" actId="478"/>
          <ac:spMkLst>
            <pc:docMk/>
            <pc:sldMk cId="3251802089" sldId="290"/>
            <ac:spMk id="5" creationId="{C8A5AB26-ED69-C202-1AFB-A4A19E16DC1E}"/>
          </ac:spMkLst>
        </pc:spChg>
        <pc:spChg chg="mod">
          <ac:chgData name="Avinash Jha" userId="1b00e9af60da27ff" providerId="LiveId" clId="{EAA54987-7B7D-4AB6-803E-92C5F0A720C6}" dt="2023-10-16T15:46:50.415" v="3655" actId="403"/>
          <ac:spMkLst>
            <pc:docMk/>
            <pc:sldMk cId="3251802089" sldId="290"/>
            <ac:spMk id="6" creationId="{90E7501D-AFD6-532D-4983-B700A3729010}"/>
          </ac:spMkLst>
        </pc:spChg>
        <pc:spChg chg="add del mod">
          <ac:chgData name="Avinash Jha" userId="1b00e9af60da27ff" providerId="LiveId" clId="{EAA54987-7B7D-4AB6-803E-92C5F0A720C6}" dt="2023-10-14T09:16:32.857" v="19" actId="931"/>
          <ac:spMkLst>
            <pc:docMk/>
            <pc:sldMk cId="3251802089" sldId="290"/>
            <ac:spMk id="7" creationId="{190DCA65-1649-BB7F-0782-299353D2EF3E}"/>
          </ac:spMkLst>
        </pc:spChg>
        <pc:spChg chg="del">
          <ac:chgData name="Avinash Jha" userId="1b00e9af60da27ff" providerId="LiveId" clId="{EAA54987-7B7D-4AB6-803E-92C5F0A720C6}" dt="2023-10-14T09:52:51.313" v="278" actId="478"/>
          <ac:spMkLst>
            <pc:docMk/>
            <pc:sldMk cId="3251802089" sldId="290"/>
            <ac:spMk id="8" creationId="{CEE43B57-52A2-C8A5-CFEA-59973049F942}"/>
          </ac:spMkLst>
        </pc:spChg>
        <pc:spChg chg="mod">
          <ac:chgData name="Avinash Jha" userId="1b00e9af60da27ff" providerId="LiveId" clId="{EAA54987-7B7D-4AB6-803E-92C5F0A720C6}" dt="2023-10-16T15:47:06.653" v="3657" actId="255"/>
          <ac:spMkLst>
            <pc:docMk/>
            <pc:sldMk cId="3251802089" sldId="290"/>
            <ac:spMk id="9" creationId="{0FC79EE2-13B4-9938-BB00-D56D9EFAB1F1}"/>
          </ac:spMkLst>
        </pc:spChg>
        <pc:spChg chg="del mod">
          <ac:chgData name="Avinash Jha" userId="1b00e9af60da27ff" providerId="LiveId" clId="{EAA54987-7B7D-4AB6-803E-92C5F0A720C6}" dt="2023-10-14T09:59:21.769" v="611" actId="478"/>
          <ac:spMkLst>
            <pc:docMk/>
            <pc:sldMk cId="3251802089" sldId="290"/>
            <ac:spMk id="11" creationId="{2CF4A809-29D8-165B-1C85-5FB69DA2EC4A}"/>
          </ac:spMkLst>
        </pc:spChg>
        <pc:spChg chg="mod">
          <ac:chgData name="Avinash Jha" userId="1b00e9af60da27ff" providerId="LiveId" clId="{EAA54987-7B7D-4AB6-803E-92C5F0A720C6}" dt="2023-10-16T15:47:13.992" v="3659" actId="403"/>
          <ac:spMkLst>
            <pc:docMk/>
            <pc:sldMk cId="3251802089" sldId="290"/>
            <ac:spMk id="12" creationId="{0CFF9AF6-AF49-721D-74F3-02EE285F9B77}"/>
          </ac:spMkLst>
        </pc:spChg>
        <pc:spChg chg="add del mod">
          <ac:chgData name="Avinash Jha" userId="1b00e9af60da27ff" providerId="LiveId" clId="{EAA54987-7B7D-4AB6-803E-92C5F0A720C6}" dt="2023-10-14T09:16:31.447" v="17" actId="478"/>
          <ac:spMkLst>
            <pc:docMk/>
            <pc:sldMk cId="3251802089" sldId="290"/>
            <ac:spMk id="13" creationId="{6088D627-0054-5138-760D-8D5E3182A2CF}"/>
          </ac:spMkLst>
        </pc:spChg>
        <pc:spChg chg="del mod">
          <ac:chgData name="Avinash Jha" userId="1b00e9af60da27ff" providerId="LiveId" clId="{EAA54987-7B7D-4AB6-803E-92C5F0A720C6}" dt="2023-10-14T10:04:31.812" v="748" actId="478"/>
          <ac:spMkLst>
            <pc:docMk/>
            <pc:sldMk cId="3251802089" sldId="290"/>
            <ac:spMk id="14" creationId="{0F53377A-8252-E7D8-7D40-4C89B9255A32}"/>
          </ac:spMkLst>
        </pc:spChg>
        <pc:spChg chg="add del mod">
          <ac:chgData name="Avinash Jha" userId="1b00e9af60da27ff" providerId="LiveId" clId="{EAA54987-7B7D-4AB6-803E-92C5F0A720C6}" dt="2023-10-14T09:18:31.782" v="33" actId="478"/>
          <ac:spMkLst>
            <pc:docMk/>
            <pc:sldMk cId="3251802089" sldId="290"/>
            <ac:spMk id="19" creationId="{1C29A85A-8E72-A10A-C484-D3FCDE867EFA}"/>
          </ac:spMkLst>
        </pc:spChg>
        <pc:spChg chg="add del mod ord">
          <ac:chgData name="Avinash Jha" userId="1b00e9af60da27ff" providerId="LiveId" clId="{EAA54987-7B7D-4AB6-803E-92C5F0A720C6}" dt="2023-10-14T09:48:48.479" v="173" actId="931"/>
          <ac:spMkLst>
            <pc:docMk/>
            <pc:sldMk cId="3251802089" sldId="290"/>
            <ac:spMk id="24" creationId="{3E03CBBA-0124-94CF-3901-7232D731630A}"/>
          </ac:spMkLst>
        </pc:spChg>
        <pc:spChg chg="add del mod">
          <ac:chgData name="Avinash Jha" userId="1b00e9af60da27ff" providerId="LiveId" clId="{EAA54987-7B7D-4AB6-803E-92C5F0A720C6}" dt="2023-10-14T09:20:51.405" v="45" actId="478"/>
          <ac:spMkLst>
            <pc:docMk/>
            <pc:sldMk cId="3251802089" sldId="290"/>
            <ac:spMk id="26" creationId="{71D8C8BB-16FF-C38D-343F-A3A82BDADA33}"/>
          </ac:spMkLst>
        </pc:spChg>
        <pc:spChg chg="add del mod">
          <ac:chgData name="Avinash Jha" userId="1b00e9af60da27ff" providerId="LiveId" clId="{EAA54987-7B7D-4AB6-803E-92C5F0A720C6}" dt="2023-10-14T09:56:34.590" v="398" actId="931"/>
          <ac:spMkLst>
            <pc:docMk/>
            <pc:sldMk cId="3251802089" sldId="290"/>
            <ac:spMk id="28" creationId="{23DA8C15-E177-9185-6216-4B9864D81D99}"/>
          </ac:spMkLst>
        </pc:spChg>
        <pc:spChg chg="add del mod">
          <ac:chgData name="Avinash Jha" userId="1b00e9af60da27ff" providerId="LiveId" clId="{EAA54987-7B7D-4AB6-803E-92C5F0A720C6}" dt="2023-10-14T09:48:09.540" v="172" actId="931"/>
          <ac:spMkLst>
            <pc:docMk/>
            <pc:sldMk cId="3251802089" sldId="290"/>
            <ac:spMk id="31" creationId="{40633989-62B3-48D1-BDBC-6B1B78D4529A}"/>
          </ac:spMkLst>
        </pc:spChg>
        <pc:spChg chg="add del mod">
          <ac:chgData name="Avinash Jha" userId="1b00e9af60da27ff" providerId="LiveId" clId="{EAA54987-7B7D-4AB6-803E-92C5F0A720C6}" dt="2023-10-14T09:50:25.033" v="261" actId="478"/>
          <ac:spMkLst>
            <pc:docMk/>
            <pc:sldMk cId="3251802089" sldId="290"/>
            <ac:spMk id="34" creationId="{DCA380FC-8F48-FBA9-842F-F6203AC4098A}"/>
          </ac:spMkLst>
        </pc:spChg>
        <pc:spChg chg="add del mod">
          <ac:chgData name="Avinash Jha" userId="1b00e9af60da27ff" providerId="LiveId" clId="{EAA54987-7B7D-4AB6-803E-92C5F0A720C6}" dt="2023-10-14T09:49:17.332" v="190" actId="478"/>
          <ac:spMkLst>
            <pc:docMk/>
            <pc:sldMk cId="3251802089" sldId="290"/>
            <ac:spMk id="36" creationId="{250C1E97-FDD1-FECB-5FB4-FC54A4DF7863}"/>
          </ac:spMkLst>
        </pc:spChg>
        <pc:spChg chg="mod">
          <ac:chgData name="Avinash Jha" userId="1b00e9af60da27ff" providerId="LiveId" clId="{EAA54987-7B7D-4AB6-803E-92C5F0A720C6}" dt="2023-10-14T10:00:44.555" v="729" actId="20577"/>
          <ac:spMkLst>
            <pc:docMk/>
            <pc:sldMk cId="3251802089" sldId="290"/>
            <ac:spMk id="37" creationId="{FC12385A-2C7F-F62F-660D-F6C459FC1D53}"/>
          </ac:spMkLst>
        </pc:spChg>
        <pc:spChg chg="mod">
          <ac:chgData name="Avinash Jha" userId="1b00e9af60da27ff" providerId="LiveId" clId="{EAA54987-7B7D-4AB6-803E-92C5F0A720C6}" dt="2023-10-14T10:00:39.338" v="721" actId="20577"/>
          <ac:spMkLst>
            <pc:docMk/>
            <pc:sldMk cId="3251802089" sldId="290"/>
            <ac:spMk id="38" creationId="{C52926D2-18D2-AED1-3AE7-6A591CC1855C}"/>
          </ac:spMkLst>
        </pc:spChg>
        <pc:spChg chg="add mod">
          <ac:chgData name="Avinash Jha" userId="1b00e9af60da27ff" providerId="LiveId" clId="{EAA54987-7B7D-4AB6-803E-92C5F0A720C6}" dt="2023-10-14T09:52:18.712" v="269" actId="1076"/>
          <ac:spMkLst>
            <pc:docMk/>
            <pc:sldMk cId="3251802089" sldId="290"/>
            <ac:spMk id="40" creationId="{391CC02F-EA85-0DFF-81E1-33AAC4E8BDA7}"/>
          </ac:spMkLst>
        </pc:spChg>
        <pc:spChg chg="add del mod">
          <ac:chgData name="Avinash Jha" userId="1b00e9af60da27ff" providerId="LiveId" clId="{EAA54987-7B7D-4AB6-803E-92C5F0A720C6}" dt="2023-10-14T09:52:55.635" v="279" actId="478"/>
          <ac:spMkLst>
            <pc:docMk/>
            <pc:sldMk cId="3251802089" sldId="290"/>
            <ac:spMk id="42" creationId="{F3A6C2C2-8A7C-CBD6-BDA1-DD98870D1048}"/>
          </ac:spMkLst>
        </pc:spChg>
        <pc:spChg chg="add del mod">
          <ac:chgData name="Avinash Jha" userId="1b00e9af60da27ff" providerId="LiveId" clId="{EAA54987-7B7D-4AB6-803E-92C5F0A720C6}" dt="2023-10-14T10:03:39.359" v="738" actId="931"/>
          <ac:spMkLst>
            <pc:docMk/>
            <pc:sldMk cId="3251802089" sldId="290"/>
            <ac:spMk id="44" creationId="{2CF159A4-7216-4483-E55C-02FB383025C7}"/>
          </ac:spMkLst>
        </pc:spChg>
        <pc:spChg chg="add del mod">
          <ac:chgData name="Avinash Jha" userId="1b00e9af60da27ff" providerId="LiveId" clId="{EAA54987-7B7D-4AB6-803E-92C5F0A720C6}" dt="2023-10-14T09:59:04.242" v="606" actId="478"/>
          <ac:spMkLst>
            <pc:docMk/>
            <pc:sldMk cId="3251802089" sldId="290"/>
            <ac:spMk id="47" creationId="{348D9630-AB69-3B2A-6F51-BCCC75F016E0}"/>
          </ac:spMkLst>
        </pc:spChg>
        <pc:spChg chg="add del mod">
          <ac:chgData name="Avinash Jha" userId="1b00e9af60da27ff" providerId="LiveId" clId="{EAA54987-7B7D-4AB6-803E-92C5F0A720C6}" dt="2023-10-14T10:04:21.319" v="745" actId="14100"/>
          <ac:spMkLst>
            <pc:docMk/>
            <pc:sldMk cId="3251802089" sldId="290"/>
            <ac:spMk id="49" creationId="{30D0A7DC-ED43-1799-9DDD-95EB8F2D5D97}"/>
          </ac:spMkLst>
        </pc:spChg>
        <pc:picChg chg="add del mod">
          <ac:chgData name="Avinash Jha" userId="1b00e9af60da27ff" providerId="LiveId" clId="{EAA54987-7B7D-4AB6-803E-92C5F0A720C6}" dt="2023-10-14T09:16:32.857" v="19" actId="931"/>
          <ac:picMkLst>
            <pc:docMk/>
            <pc:sldMk cId="3251802089" sldId="290"/>
            <ac:picMk id="4" creationId="{19BF3747-5E29-E70A-E741-111EDE378337}"/>
          </ac:picMkLst>
        </pc:picChg>
        <pc:picChg chg="del">
          <ac:chgData name="Avinash Jha" userId="1b00e9af60da27ff" providerId="LiveId" clId="{EAA54987-7B7D-4AB6-803E-92C5F0A720C6}" dt="2023-10-14T10:02:39.352" v="731" actId="478"/>
          <ac:picMkLst>
            <pc:docMk/>
            <pc:sldMk cId="3251802089" sldId="290"/>
            <ac:picMk id="16" creationId="{9A4A4167-823B-F3AC-E5D3-62AD7790B8C1}"/>
          </ac:picMkLst>
        </pc:picChg>
        <pc:picChg chg="add del mod ord">
          <ac:chgData name="Avinash Jha" userId="1b00e9af60da27ff" providerId="LiveId" clId="{EAA54987-7B7D-4AB6-803E-92C5F0A720C6}" dt="2023-10-14T09:52:42.370" v="277" actId="14100"/>
          <ac:picMkLst>
            <pc:docMk/>
            <pc:sldMk cId="3251802089" sldId="290"/>
            <ac:picMk id="17" creationId="{67750F4B-543B-96C2-54F8-AF80CD75039B}"/>
          </ac:picMkLst>
        </pc:picChg>
        <pc:picChg chg="del">
          <ac:chgData name="Avinash Jha" userId="1b00e9af60da27ff" providerId="LiveId" clId="{EAA54987-7B7D-4AB6-803E-92C5F0A720C6}" dt="2023-10-14T09:55:20.456" v="397" actId="478"/>
          <ac:picMkLst>
            <pc:docMk/>
            <pc:sldMk cId="3251802089" sldId="290"/>
            <ac:picMk id="18" creationId="{BA813023-271D-01D1-8CA4-56120BA12FDA}"/>
          </ac:picMkLst>
        </pc:picChg>
        <pc:picChg chg="del">
          <ac:chgData name="Avinash Jha" userId="1b00e9af60da27ff" providerId="LiveId" clId="{EAA54987-7B7D-4AB6-803E-92C5F0A720C6}" dt="2023-10-14T09:47:24.899" v="170" actId="478"/>
          <ac:picMkLst>
            <pc:docMk/>
            <pc:sldMk cId="3251802089" sldId="290"/>
            <ac:picMk id="20" creationId="{EC0F062A-37EA-357D-BB68-A7AA0DBCCBDD}"/>
          </ac:picMkLst>
        </pc:picChg>
        <pc:picChg chg="add del">
          <ac:chgData name="Avinash Jha" userId="1b00e9af60da27ff" providerId="LiveId" clId="{EAA54987-7B7D-4AB6-803E-92C5F0A720C6}" dt="2023-10-14T09:17:37.748" v="27" actId="478"/>
          <ac:picMkLst>
            <pc:docMk/>
            <pc:sldMk cId="3251802089" sldId="290"/>
            <ac:picMk id="22" creationId="{8FAB5C75-9A85-EB45-88BB-F6986F9DADC5}"/>
          </ac:picMkLst>
        </pc:picChg>
        <pc:picChg chg="add del mod">
          <ac:chgData name="Avinash Jha" userId="1b00e9af60da27ff" providerId="LiveId" clId="{EAA54987-7B7D-4AB6-803E-92C5F0A720C6}" dt="2023-10-14T09:48:09.540" v="172" actId="931"/>
          <ac:picMkLst>
            <pc:docMk/>
            <pc:sldMk cId="3251802089" sldId="290"/>
            <ac:picMk id="30" creationId="{B4DC04A6-0F53-C0A3-71B7-1B1A57ABDC75}"/>
          </ac:picMkLst>
        </pc:picChg>
        <pc:picChg chg="add del mod ord">
          <ac:chgData name="Avinash Jha" userId="1b00e9af60da27ff" providerId="LiveId" clId="{EAA54987-7B7D-4AB6-803E-92C5F0A720C6}" dt="2023-10-14T09:50:10.639" v="259" actId="14100"/>
          <ac:picMkLst>
            <pc:docMk/>
            <pc:sldMk cId="3251802089" sldId="290"/>
            <ac:picMk id="33" creationId="{0834C4A1-D6B8-C5E3-3A65-6066249EF0AD}"/>
          </ac:picMkLst>
        </pc:picChg>
        <pc:picChg chg="add mod ord">
          <ac:chgData name="Avinash Jha" userId="1b00e9af60da27ff" providerId="LiveId" clId="{EAA54987-7B7D-4AB6-803E-92C5F0A720C6}" dt="2023-10-14T10:03:56.633" v="741" actId="1076"/>
          <ac:picMkLst>
            <pc:docMk/>
            <pc:sldMk cId="3251802089" sldId="290"/>
            <ac:picMk id="46" creationId="{168A1FCE-F52A-03D3-4752-1CC31494CCA0}"/>
          </ac:picMkLst>
        </pc:picChg>
        <pc:picChg chg="add del mod">
          <ac:chgData name="Avinash Jha" userId="1b00e9af60da27ff" providerId="LiveId" clId="{EAA54987-7B7D-4AB6-803E-92C5F0A720C6}" dt="2023-10-14T10:03:16.911" v="737" actId="931"/>
          <ac:picMkLst>
            <pc:docMk/>
            <pc:sldMk cId="3251802089" sldId="290"/>
            <ac:picMk id="51" creationId="{4D741E07-0905-38EB-9426-5B9CFCC5D4AC}"/>
          </ac:picMkLst>
        </pc:picChg>
        <pc:picChg chg="add mod ord">
          <ac:chgData name="Avinash Jha" userId="1b00e9af60da27ff" providerId="LiveId" clId="{EAA54987-7B7D-4AB6-803E-92C5F0A720C6}" dt="2023-10-14T10:04:16.883" v="744" actId="1076"/>
          <ac:picMkLst>
            <pc:docMk/>
            <pc:sldMk cId="3251802089" sldId="290"/>
            <ac:picMk id="53" creationId="{65CFB74A-090A-0DB4-532B-4CA0205E11D5}"/>
          </ac:picMkLst>
        </pc:picChg>
      </pc:sldChg>
      <pc:sldChg chg="addSp delSp modSp new mod">
        <pc:chgData name="Avinash Jha" userId="1b00e9af60da27ff" providerId="LiveId" clId="{EAA54987-7B7D-4AB6-803E-92C5F0A720C6}" dt="2023-10-16T15:48:16.472" v="3666" actId="1076"/>
        <pc:sldMkLst>
          <pc:docMk/>
          <pc:sldMk cId="1649922627" sldId="291"/>
        </pc:sldMkLst>
        <pc:spChg chg="mod">
          <ac:chgData name="Avinash Jha" userId="1b00e9af60da27ff" providerId="LiveId" clId="{EAA54987-7B7D-4AB6-803E-92C5F0A720C6}" dt="2023-10-16T13:53:07.424" v="1534" actId="1076"/>
          <ac:spMkLst>
            <pc:docMk/>
            <pc:sldMk cId="1649922627" sldId="291"/>
            <ac:spMk id="2" creationId="{B758C813-E5AE-F3FC-2438-F6024672BD3B}"/>
          </ac:spMkLst>
        </pc:spChg>
        <pc:spChg chg="del">
          <ac:chgData name="Avinash Jha" userId="1b00e9af60da27ff" providerId="LiveId" clId="{EAA54987-7B7D-4AB6-803E-92C5F0A720C6}" dt="2023-10-16T13:54:11.254" v="1553" actId="478"/>
          <ac:spMkLst>
            <pc:docMk/>
            <pc:sldMk cId="1649922627" sldId="291"/>
            <ac:spMk id="3" creationId="{DAE61EC7-BBF1-B71F-1DC8-36ACD52A3A83}"/>
          </ac:spMkLst>
        </pc:spChg>
        <pc:spChg chg="del">
          <ac:chgData name="Avinash Jha" userId="1b00e9af60da27ff" providerId="LiveId" clId="{EAA54987-7B7D-4AB6-803E-92C5F0A720C6}" dt="2023-10-16T13:52:32.147" v="1531"/>
          <ac:spMkLst>
            <pc:docMk/>
            <pc:sldMk cId="1649922627" sldId="291"/>
            <ac:spMk id="4" creationId="{5B5086C2-0713-23A4-CFF4-572B830049DA}"/>
          </ac:spMkLst>
        </pc:spChg>
        <pc:spChg chg="add mod">
          <ac:chgData name="Avinash Jha" userId="1b00e9af60da27ff" providerId="LiveId" clId="{EAA54987-7B7D-4AB6-803E-92C5F0A720C6}" dt="2023-10-16T15:48:16.472" v="3666" actId="1076"/>
          <ac:spMkLst>
            <pc:docMk/>
            <pc:sldMk cId="1649922627" sldId="291"/>
            <ac:spMk id="7" creationId="{4A56C38F-BAB3-4BAF-10B1-56BFF2463BE1}"/>
          </ac:spMkLst>
        </pc:spChg>
        <pc:picChg chg="add mod">
          <ac:chgData name="Avinash Jha" userId="1b00e9af60da27ff" providerId="LiveId" clId="{EAA54987-7B7D-4AB6-803E-92C5F0A720C6}" dt="2023-10-16T13:52:32.147" v="1531"/>
          <ac:picMkLst>
            <pc:docMk/>
            <pc:sldMk cId="1649922627" sldId="291"/>
            <ac:picMk id="5" creationId="{ABB0FDE5-B6AF-4C55-06D2-B41767F116E6}"/>
          </ac:picMkLst>
        </pc:picChg>
        <pc:picChg chg="add del mod">
          <ac:chgData name="Avinash Jha" userId="1b00e9af60da27ff" providerId="LiveId" clId="{EAA54987-7B7D-4AB6-803E-92C5F0A720C6}" dt="2023-10-16T13:53:55.967" v="1550"/>
          <ac:picMkLst>
            <pc:docMk/>
            <pc:sldMk cId="1649922627" sldId="291"/>
            <ac:picMk id="6" creationId="{9104B8EF-5E82-AF40-E94C-AB14491DD072}"/>
          </ac:picMkLst>
        </pc:picChg>
      </pc:sldChg>
      <pc:sldChg chg="delSp modSp new del mod">
        <pc:chgData name="Avinash Jha" userId="1b00e9af60da27ff" providerId="LiveId" clId="{EAA54987-7B7D-4AB6-803E-92C5F0A720C6}" dt="2023-10-14T11:04:26.525" v="1417" actId="47"/>
        <pc:sldMkLst>
          <pc:docMk/>
          <pc:sldMk cId="2346057500" sldId="291"/>
        </pc:sldMkLst>
        <pc:spChg chg="del mod">
          <ac:chgData name="Avinash Jha" userId="1b00e9af60da27ff" providerId="LiveId" clId="{EAA54987-7B7D-4AB6-803E-92C5F0A720C6}" dt="2023-10-14T11:04:24.573" v="1416" actId="478"/>
          <ac:spMkLst>
            <pc:docMk/>
            <pc:sldMk cId="2346057500" sldId="291"/>
            <ac:spMk id="3" creationId="{D72C1298-5F7B-CDA0-8E97-506E046B5C1B}"/>
          </ac:spMkLst>
        </pc:spChg>
      </pc:sldChg>
      <pc:sldChg chg="addSp delSp modSp del mod setBg chgLayout">
        <pc:chgData name="Avinash Jha" userId="1b00e9af60da27ff" providerId="LiveId" clId="{EAA54987-7B7D-4AB6-803E-92C5F0A720C6}" dt="2023-10-14T10:59:01.113" v="1386" actId="47"/>
        <pc:sldMkLst>
          <pc:docMk/>
          <pc:sldMk cId="3917619153" sldId="291"/>
        </pc:sldMkLst>
        <pc:spChg chg="add del mod">
          <ac:chgData name="Avinash Jha" userId="1b00e9af60da27ff" providerId="LiveId" clId="{EAA54987-7B7D-4AB6-803E-92C5F0A720C6}" dt="2023-10-14T10:06:59.341" v="800" actId="6264"/>
          <ac:spMkLst>
            <pc:docMk/>
            <pc:sldMk cId="3917619153" sldId="291"/>
            <ac:spMk id="2" creationId="{93C9878D-F0C8-137F-A318-C6FB09E9E661}"/>
          </ac:spMkLst>
        </pc:spChg>
        <pc:spChg chg="mod ord">
          <ac:chgData name="Avinash Jha" userId="1b00e9af60da27ff" providerId="LiveId" clId="{EAA54987-7B7D-4AB6-803E-92C5F0A720C6}" dt="2023-10-14T10:06:59.341" v="800" actId="6264"/>
          <ac:spMkLst>
            <pc:docMk/>
            <pc:sldMk cId="3917619153" sldId="291"/>
            <ac:spMk id="3" creationId="{60FD45A3-E485-5F71-96BA-604BF623182D}"/>
          </ac:spMkLst>
        </pc:spChg>
        <pc:spChg chg="add del mod">
          <ac:chgData name="Avinash Jha" userId="1b00e9af60da27ff" providerId="LiveId" clId="{EAA54987-7B7D-4AB6-803E-92C5F0A720C6}" dt="2023-10-14T10:06:59.341" v="800" actId="6264"/>
          <ac:spMkLst>
            <pc:docMk/>
            <pc:sldMk cId="3917619153" sldId="291"/>
            <ac:spMk id="4" creationId="{BDA6A171-83BA-31D7-DAE1-98DF5DCFD0A5}"/>
          </ac:spMkLst>
        </pc:spChg>
        <pc:spChg chg="mod ord">
          <ac:chgData name="Avinash Jha" userId="1b00e9af60da27ff" providerId="LiveId" clId="{EAA54987-7B7D-4AB6-803E-92C5F0A720C6}" dt="2023-10-14T10:06:59.341" v="800" actId="6264"/>
          <ac:spMkLst>
            <pc:docMk/>
            <pc:sldMk cId="3917619153" sldId="291"/>
            <ac:spMk id="5" creationId="{C8A5AB26-ED69-C202-1AFB-A4A19E16DC1E}"/>
          </ac:spMkLst>
        </pc:spChg>
        <pc:spChg chg="mod ord">
          <ac:chgData name="Avinash Jha" userId="1b00e9af60da27ff" providerId="LiveId" clId="{EAA54987-7B7D-4AB6-803E-92C5F0A720C6}" dt="2023-10-14T10:06:59.341" v="800" actId="6264"/>
          <ac:spMkLst>
            <pc:docMk/>
            <pc:sldMk cId="3917619153" sldId="291"/>
            <ac:spMk id="6" creationId="{90E7501D-AFD6-532D-4983-B700A3729010}"/>
          </ac:spMkLst>
        </pc:spChg>
        <pc:spChg chg="add del mod">
          <ac:chgData name="Avinash Jha" userId="1b00e9af60da27ff" providerId="LiveId" clId="{EAA54987-7B7D-4AB6-803E-92C5F0A720C6}" dt="2023-10-14T10:06:59.341" v="800" actId="6264"/>
          <ac:spMkLst>
            <pc:docMk/>
            <pc:sldMk cId="3917619153" sldId="291"/>
            <ac:spMk id="7" creationId="{B39B28ED-B022-4C4C-DEB7-472415D5E2BB}"/>
          </ac:spMkLst>
        </pc:spChg>
        <pc:spChg chg="mod ord">
          <ac:chgData name="Avinash Jha" userId="1b00e9af60da27ff" providerId="LiveId" clId="{EAA54987-7B7D-4AB6-803E-92C5F0A720C6}" dt="2023-10-14T10:06:59.341" v="800" actId="6264"/>
          <ac:spMkLst>
            <pc:docMk/>
            <pc:sldMk cId="3917619153" sldId="291"/>
            <ac:spMk id="8" creationId="{CEE43B57-52A2-C8A5-CFEA-59973049F942}"/>
          </ac:spMkLst>
        </pc:spChg>
        <pc:spChg chg="mod ord">
          <ac:chgData name="Avinash Jha" userId="1b00e9af60da27ff" providerId="LiveId" clId="{EAA54987-7B7D-4AB6-803E-92C5F0A720C6}" dt="2023-10-14T10:06:59.341" v="800" actId="6264"/>
          <ac:spMkLst>
            <pc:docMk/>
            <pc:sldMk cId="3917619153" sldId="291"/>
            <ac:spMk id="9" creationId="{0FC79EE2-13B4-9938-BB00-D56D9EFAB1F1}"/>
          </ac:spMkLst>
        </pc:spChg>
        <pc:spChg chg="add del mod">
          <ac:chgData name="Avinash Jha" userId="1b00e9af60da27ff" providerId="LiveId" clId="{EAA54987-7B7D-4AB6-803E-92C5F0A720C6}" dt="2023-10-14T10:06:59.341" v="800" actId="6264"/>
          <ac:spMkLst>
            <pc:docMk/>
            <pc:sldMk cId="3917619153" sldId="291"/>
            <ac:spMk id="10" creationId="{BBE3A4E0-709A-5F14-4DDB-6B643B704215}"/>
          </ac:spMkLst>
        </pc:spChg>
        <pc:spChg chg="mod ord">
          <ac:chgData name="Avinash Jha" userId="1b00e9af60da27ff" providerId="LiveId" clId="{EAA54987-7B7D-4AB6-803E-92C5F0A720C6}" dt="2023-10-14T10:06:59.341" v="800" actId="6264"/>
          <ac:spMkLst>
            <pc:docMk/>
            <pc:sldMk cId="3917619153" sldId="291"/>
            <ac:spMk id="11" creationId="{2CF4A809-29D8-165B-1C85-5FB69DA2EC4A}"/>
          </ac:spMkLst>
        </pc:spChg>
        <pc:spChg chg="mod ord">
          <ac:chgData name="Avinash Jha" userId="1b00e9af60da27ff" providerId="LiveId" clId="{EAA54987-7B7D-4AB6-803E-92C5F0A720C6}" dt="2023-10-14T10:06:59.341" v="800" actId="6264"/>
          <ac:spMkLst>
            <pc:docMk/>
            <pc:sldMk cId="3917619153" sldId="291"/>
            <ac:spMk id="12" creationId="{0CFF9AF6-AF49-721D-74F3-02EE285F9B77}"/>
          </ac:spMkLst>
        </pc:spChg>
        <pc:spChg chg="add del mod">
          <ac:chgData name="Avinash Jha" userId="1b00e9af60da27ff" providerId="LiveId" clId="{EAA54987-7B7D-4AB6-803E-92C5F0A720C6}" dt="2023-10-14T10:06:59.341" v="800" actId="6264"/>
          <ac:spMkLst>
            <pc:docMk/>
            <pc:sldMk cId="3917619153" sldId="291"/>
            <ac:spMk id="13" creationId="{9B985774-E69A-3D48-63D9-AD886EDCF74F}"/>
          </ac:spMkLst>
        </pc:spChg>
        <pc:spChg chg="mod ord">
          <ac:chgData name="Avinash Jha" userId="1b00e9af60da27ff" providerId="LiveId" clId="{EAA54987-7B7D-4AB6-803E-92C5F0A720C6}" dt="2023-10-14T10:06:59.341" v="800" actId="6264"/>
          <ac:spMkLst>
            <pc:docMk/>
            <pc:sldMk cId="3917619153" sldId="291"/>
            <ac:spMk id="14" creationId="{0F53377A-8252-E7D8-7D40-4C89B9255A32}"/>
          </ac:spMkLst>
        </pc:spChg>
        <pc:spChg chg="add del mod">
          <ac:chgData name="Avinash Jha" userId="1b00e9af60da27ff" providerId="LiveId" clId="{EAA54987-7B7D-4AB6-803E-92C5F0A720C6}" dt="2023-10-14T10:06:59.341" v="800" actId="6264"/>
          <ac:spMkLst>
            <pc:docMk/>
            <pc:sldMk cId="3917619153" sldId="291"/>
            <ac:spMk id="15" creationId="{7927DB23-D328-3D0D-5AD2-05F31458E231}"/>
          </ac:spMkLst>
        </pc:spChg>
        <pc:spChg chg="add del mod">
          <ac:chgData name="Avinash Jha" userId="1b00e9af60da27ff" providerId="LiveId" clId="{EAA54987-7B7D-4AB6-803E-92C5F0A720C6}" dt="2023-10-14T10:06:59.341" v="800" actId="6264"/>
          <ac:spMkLst>
            <pc:docMk/>
            <pc:sldMk cId="3917619153" sldId="291"/>
            <ac:spMk id="16" creationId="{31FB9ED9-027F-A769-C611-F377F36F75F9}"/>
          </ac:spMkLst>
        </pc:spChg>
        <pc:spChg chg="add del mod">
          <ac:chgData name="Avinash Jha" userId="1b00e9af60da27ff" providerId="LiveId" clId="{EAA54987-7B7D-4AB6-803E-92C5F0A720C6}" dt="2023-10-14T10:06:59.341" v="800" actId="6264"/>
          <ac:spMkLst>
            <pc:docMk/>
            <pc:sldMk cId="3917619153" sldId="291"/>
            <ac:spMk id="17" creationId="{403F36CB-AF7A-D8C5-D23B-6EC1A37C5155}"/>
          </ac:spMkLst>
        </pc:spChg>
        <pc:spChg chg="add del mod">
          <ac:chgData name="Avinash Jha" userId="1b00e9af60da27ff" providerId="LiveId" clId="{EAA54987-7B7D-4AB6-803E-92C5F0A720C6}" dt="2023-10-14T10:06:59.341" v="800" actId="6264"/>
          <ac:spMkLst>
            <pc:docMk/>
            <pc:sldMk cId="3917619153" sldId="291"/>
            <ac:spMk id="18" creationId="{3DFE84E2-8BC8-45C3-2ACD-4B238825E42C}"/>
          </ac:spMkLst>
        </pc:spChg>
        <pc:spChg chg="add del mod">
          <ac:chgData name="Avinash Jha" userId="1b00e9af60da27ff" providerId="LiveId" clId="{EAA54987-7B7D-4AB6-803E-92C5F0A720C6}" dt="2023-10-14T10:06:59.341" v="800" actId="6264"/>
          <ac:spMkLst>
            <pc:docMk/>
            <pc:sldMk cId="3917619153" sldId="291"/>
            <ac:spMk id="19" creationId="{4CBF840B-E6DD-A81B-2440-266DEF7A8601}"/>
          </ac:spMkLst>
        </pc:spChg>
        <pc:spChg chg="add del mod">
          <ac:chgData name="Avinash Jha" userId="1b00e9af60da27ff" providerId="LiveId" clId="{EAA54987-7B7D-4AB6-803E-92C5F0A720C6}" dt="2023-10-14T10:06:59.341" v="800" actId="6264"/>
          <ac:spMkLst>
            <pc:docMk/>
            <pc:sldMk cId="3917619153" sldId="291"/>
            <ac:spMk id="20" creationId="{5B83D99C-34FE-4D26-3F73-FAA84250E140}"/>
          </ac:spMkLst>
        </pc:spChg>
        <pc:spChg chg="add del mod">
          <ac:chgData name="Avinash Jha" userId="1b00e9af60da27ff" providerId="LiveId" clId="{EAA54987-7B7D-4AB6-803E-92C5F0A720C6}" dt="2023-10-14T10:06:59.341" v="800" actId="6264"/>
          <ac:spMkLst>
            <pc:docMk/>
            <pc:sldMk cId="3917619153" sldId="291"/>
            <ac:spMk id="21" creationId="{5E50FD66-1C5B-8ADF-D486-E8FB9C9A791E}"/>
          </ac:spMkLst>
        </pc:spChg>
        <pc:spChg chg="add del mod">
          <ac:chgData name="Avinash Jha" userId="1b00e9af60da27ff" providerId="LiveId" clId="{EAA54987-7B7D-4AB6-803E-92C5F0A720C6}" dt="2023-10-14T10:06:59.341" v="800" actId="6264"/>
          <ac:spMkLst>
            <pc:docMk/>
            <pc:sldMk cId="3917619153" sldId="291"/>
            <ac:spMk id="22" creationId="{96E90DA5-E43E-9691-0DC8-186A5AC2031B}"/>
          </ac:spMkLst>
        </pc:spChg>
        <pc:spChg chg="mod ord">
          <ac:chgData name="Avinash Jha" userId="1b00e9af60da27ff" providerId="LiveId" clId="{EAA54987-7B7D-4AB6-803E-92C5F0A720C6}" dt="2023-10-14T10:06:59.341" v="800" actId="6264"/>
          <ac:spMkLst>
            <pc:docMk/>
            <pc:sldMk cId="3917619153" sldId="291"/>
            <ac:spMk id="23" creationId="{B27FB49D-70BC-8BD7-DD62-C2868B0C2313}"/>
          </ac:spMkLst>
        </pc:spChg>
        <pc:spChg chg="add del mod">
          <ac:chgData name="Avinash Jha" userId="1b00e9af60da27ff" providerId="LiveId" clId="{EAA54987-7B7D-4AB6-803E-92C5F0A720C6}" dt="2023-10-14T10:06:59.341" v="800" actId="6264"/>
          <ac:spMkLst>
            <pc:docMk/>
            <pc:sldMk cId="3917619153" sldId="291"/>
            <ac:spMk id="24" creationId="{ABB59B26-A5B7-AB74-E05D-63E1CD102A3D}"/>
          </ac:spMkLst>
        </pc:spChg>
        <pc:spChg chg="add del mod">
          <ac:chgData name="Avinash Jha" userId="1b00e9af60da27ff" providerId="LiveId" clId="{EAA54987-7B7D-4AB6-803E-92C5F0A720C6}" dt="2023-10-14T10:06:59.341" v="800" actId="6264"/>
          <ac:spMkLst>
            <pc:docMk/>
            <pc:sldMk cId="3917619153" sldId="291"/>
            <ac:spMk id="25" creationId="{BC98CCA2-28D9-A2C0-9DC9-F3F75820FDD2}"/>
          </ac:spMkLst>
        </pc:spChg>
        <pc:spChg chg="add del mod">
          <ac:chgData name="Avinash Jha" userId="1b00e9af60da27ff" providerId="LiveId" clId="{EAA54987-7B7D-4AB6-803E-92C5F0A720C6}" dt="2023-10-14T10:06:59.341" v="800" actId="6264"/>
          <ac:spMkLst>
            <pc:docMk/>
            <pc:sldMk cId="3917619153" sldId="291"/>
            <ac:spMk id="26" creationId="{97821A13-CC24-2DBB-37A2-55CFE252154C}"/>
          </ac:spMkLst>
        </pc:spChg>
        <pc:spChg chg="add del mod">
          <ac:chgData name="Avinash Jha" userId="1b00e9af60da27ff" providerId="LiveId" clId="{EAA54987-7B7D-4AB6-803E-92C5F0A720C6}" dt="2023-10-14T10:06:59.341" v="800" actId="6264"/>
          <ac:spMkLst>
            <pc:docMk/>
            <pc:sldMk cId="3917619153" sldId="291"/>
            <ac:spMk id="27" creationId="{C7933561-980C-4221-51CF-001771FB1885}"/>
          </ac:spMkLst>
        </pc:spChg>
        <pc:spChg chg="add del mod">
          <ac:chgData name="Avinash Jha" userId="1b00e9af60da27ff" providerId="LiveId" clId="{EAA54987-7B7D-4AB6-803E-92C5F0A720C6}" dt="2023-10-14T10:06:59.341" v="800" actId="6264"/>
          <ac:spMkLst>
            <pc:docMk/>
            <pc:sldMk cId="3917619153" sldId="291"/>
            <ac:spMk id="28" creationId="{EF87F172-FCE6-757D-961D-B0969E43DDCE}"/>
          </ac:spMkLst>
        </pc:spChg>
        <pc:spChg chg="add del mod">
          <ac:chgData name="Avinash Jha" userId="1b00e9af60da27ff" providerId="LiveId" clId="{EAA54987-7B7D-4AB6-803E-92C5F0A720C6}" dt="2023-10-14T10:06:59.341" v="800" actId="6264"/>
          <ac:spMkLst>
            <pc:docMk/>
            <pc:sldMk cId="3917619153" sldId="291"/>
            <ac:spMk id="29" creationId="{8BD8F9B4-71D8-A2CF-54C4-E2E67D91F3D6}"/>
          </ac:spMkLst>
        </pc:spChg>
        <pc:spChg chg="add del mod">
          <ac:chgData name="Avinash Jha" userId="1b00e9af60da27ff" providerId="LiveId" clId="{EAA54987-7B7D-4AB6-803E-92C5F0A720C6}" dt="2023-10-14T10:06:59.341" v="800" actId="6264"/>
          <ac:spMkLst>
            <pc:docMk/>
            <pc:sldMk cId="3917619153" sldId="291"/>
            <ac:spMk id="30" creationId="{3B3FC5C6-DBAE-E2F6-41D0-BC3089C40684}"/>
          </ac:spMkLst>
        </pc:spChg>
        <pc:spChg chg="add del mod">
          <ac:chgData name="Avinash Jha" userId="1b00e9af60da27ff" providerId="LiveId" clId="{EAA54987-7B7D-4AB6-803E-92C5F0A720C6}" dt="2023-10-14T10:06:59.341" v="800" actId="6264"/>
          <ac:spMkLst>
            <pc:docMk/>
            <pc:sldMk cId="3917619153" sldId="291"/>
            <ac:spMk id="31" creationId="{F66A04AC-BE1A-C173-C16F-C8E9D0D71082}"/>
          </ac:spMkLst>
        </pc:spChg>
        <pc:spChg chg="add del mod">
          <ac:chgData name="Avinash Jha" userId="1b00e9af60da27ff" providerId="LiveId" clId="{EAA54987-7B7D-4AB6-803E-92C5F0A720C6}" dt="2023-10-14T10:06:59.341" v="800" actId="6264"/>
          <ac:spMkLst>
            <pc:docMk/>
            <pc:sldMk cId="3917619153" sldId="291"/>
            <ac:spMk id="32" creationId="{47EDA031-C42D-83B0-B396-3C4F1382E09D}"/>
          </ac:spMkLst>
        </pc:spChg>
        <pc:spChg chg="add del mod">
          <ac:chgData name="Avinash Jha" userId="1b00e9af60da27ff" providerId="LiveId" clId="{EAA54987-7B7D-4AB6-803E-92C5F0A720C6}" dt="2023-10-14T10:06:59.341" v="800" actId="6264"/>
          <ac:spMkLst>
            <pc:docMk/>
            <pc:sldMk cId="3917619153" sldId="291"/>
            <ac:spMk id="33" creationId="{C1365F47-AB7D-F166-30F1-B2B8500EED55}"/>
          </ac:spMkLst>
        </pc:spChg>
        <pc:spChg chg="add del mod">
          <ac:chgData name="Avinash Jha" userId="1b00e9af60da27ff" providerId="LiveId" clId="{EAA54987-7B7D-4AB6-803E-92C5F0A720C6}" dt="2023-10-14T10:06:59.341" v="800" actId="6264"/>
          <ac:spMkLst>
            <pc:docMk/>
            <pc:sldMk cId="3917619153" sldId="291"/>
            <ac:spMk id="34" creationId="{16756173-209C-135D-99E0-A282BEB4729D}"/>
          </ac:spMkLst>
        </pc:spChg>
        <pc:spChg chg="add del mod">
          <ac:chgData name="Avinash Jha" userId="1b00e9af60da27ff" providerId="LiveId" clId="{EAA54987-7B7D-4AB6-803E-92C5F0A720C6}" dt="2023-10-14T10:06:59.341" v="800" actId="6264"/>
          <ac:spMkLst>
            <pc:docMk/>
            <pc:sldMk cId="3917619153" sldId="291"/>
            <ac:spMk id="35" creationId="{9F373233-1086-B441-1348-96D9FB584C30}"/>
          </ac:spMkLst>
        </pc:spChg>
        <pc:spChg chg="add del mod">
          <ac:chgData name="Avinash Jha" userId="1b00e9af60da27ff" providerId="LiveId" clId="{EAA54987-7B7D-4AB6-803E-92C5F0A720C6}" dt="2023-10-14T10:11:36.389" v="814" actId="478"/>
          <ac:spMkLst>
            <pc:docMk/>
            <pc:sldMk cId="3917619153" sldId="291"/>
            <ac:spMk id="37" creationId="{26AC6491-BC4C-3A56-67EE-B84570E53C91}"/>
          </ac:spMkLst>
        </pc:spChg>
        <pc:spChg chg="add del mod">
          <ac:chgData name="Avinash Jha" userId="1b00e9af60da27ff" providerId="LiveId" clId="{EAA54987-7B7D-4AB6-803E-92C5F0A720C6}" dt="2023-10-14T10:11:43.934" v="816" actId="478"/>
          <ac:spMkLst>
            <pc:docMk/>
            <pc:sldMk cId="3917619153" sldId="291"/>
            <ac:spMk id="39" creationId="{8E433595-22CA-E808-A542-0F13DECE7774}"/>
          </ac:spMkLst>
        </pc:spChg>
        <pc:spChg chg="mod ord">
          <ac:chgData name="Avinash Jha" userId="1b00e9af60da27ff" providerId="LiveId" clId="{EAA54987-7B7D-4AB6-803E-92C5F0A720C6}" dt="2023-10-14T10:06:59.341" v="800" actId="6264"/>
          <ac:spMkLst>
            <pc:docMk/>
            <pc:sldMk cId="3917619153" sldId="291"/>
            <ac:spMk id="323" creationId="{28756545-823F-035D-0934-48A102E49943}"/>
          </ac:spMkLst>
        </pc:spChg>
        <pc:spChg chg="mod ord">
          <ac:chgData name="Avinash Jha" userId="1b00e9af60da27ff" providerId="LiveId" clId="{EAA54987-7B7D-4AB6-803E-92C5F0A720C6}" dt="2023-10-14T10:06:59.341" v="800" actId="6264"/>
          <ac:spMkLst>
            <pc:docMk/>
            <pc:sldMk cId="3917619153" sldId="291"/>
            <ac:spMk id="324" creationId="{5C23C395-72C7-9AAD-CA66-FC364BDAA6B8}"/>
          </ac:spMkLst>
        </pc:spChg>
        <pc:spChg chg="mod ord">
          <ac:chgData name="Avinash Jha" userId="1b00e9af60da27ff" providerId="LiveId" clId="{EAA54987-7B7D-4AB6-803E-92C5F0A720C6}" dt="2023-10-14T10:06:59.341" v="800" actId="6264"/>
          <ac:spMkLst>
            <pc:docMk/>
            <pc:sldMk cId="3917619153" sldId="291"/>
            <ac:spMk id="325" creationId="{938EC959-8EA8-72BA-A2FC-4CFB6C761486}"/>
          </ac:spMkLst>
        </pc:spChg>
        <pc:spChg chg="mod ord">
          <ac:chgData name="Avinash Jha" userId="1b00e9af60da27ff" providerId="LiveId" clId="{EAA54987-7B7D-4AB6-803E-92C5F0A720C6}" dt="2023-10-14T10:06:59.341" v="800" actId="6264"/>
          <ac:spMkLst>
            <pc:docMk/>
            <pc:sldMk cId="3917619153" sldId="291"/>
            <ac:spMk id="327" creationId="{500DEF8D-C103-DB4D-1420-3A28BFAAE8B3}"/>
          </ac:spMkLst>
        </pc:spChg>
        <pc:spChg chg="mod ord">
          <ac:chgData name="Avinash Jha" userId="1b00e9af60da27ff" providerId="LiveId" clId="{EAA54987-7B7D-4AB6-803E-92C5F0A720C6}" dt="2023-10-14T10:06:59.341" v="800" actId="6264"/>
          <ac:spMkLst>
            <pc:docMk/>
            <pc:sldMk cId="3917619153" sldId="291"/>
            <ac:spMk id="328" creationId="{82DE6FF9-B388-0D40-E87F-5CBD97C0FF67}"/>
          </ac:spMkLst>
        </pc:spChg>
        <pc:spChg chg="mod ord">
          <ac:chgData name="Avinash Jha" userId="1b00e9af60da27ff" providerId="LiveId" clId="{EAA54987-7B7D-4AB6-803E-92C5F0A720C6}" dt="2023-10-14T10:06:59.341" v="800" actId="6264"/>
          <ac:spMkLst>
            <pc:docMk/>
            <pc:sldMk cId="3917619153" sldId="291"/>
            <ac:spMk id="330" creationId="{EB82051E-4C69-AF6D-14D6-9A22F2CE004A}"/>
          </ac:spMkLst>
        </pc:spChg>
        <pc:spChg chg="del mod ord">
          <ac:chgData name="Avinash Jha" userId="1b00e9af60da27ff" providerId="LiveId" clId="{EAA54987-7B7D-4AB6-803E-92C5F0A720C6}" dt="2023-10-14T10:11:32.414" v="813" actId="478"/>
          <ac:spMkLst>
            <pc:docMk/>
            <pc:sldMk cId="3917619153" sldId="291"/>
            <ac:spMk id="331" creationId="{DCC1D5BB-B381-4435-8D73-3160876452E3}"/>
          </ac:spMkLst>
        </pc:spChg>
        <pc:spChg chg="mod ord">
          <ac:chgData name="Avinash Jha" userId="1b00e9af60da27ff" providerId="LiveId" clId="{EAA54987-7B7D-4AB6-803E-92C5F0A720C6}" dt="2023-10-14T10:06:59.341" v="800" actId="6264"/>
          <ac:spMkLst>
            <pc:docMk/>
            <pc:sldMk cId="3917619153" sldId="291"/>
            <ac:spMk id="333" creationId="{84C24B64-3EF0-852B-E805-FDCC0186A436}"/>
          </ac:spMkLst>
        </pc:spChg>
        <pc:picChg chg="mod ord">
          <ac:chgData name="Avinash Jha" userId="1b00e9af60da27ff" providerId="LiveId" clId="{EAA54987-7B7D-4AB6-803E-92C5F0A720C6}" dt="2023-10-14T10:06:59.341" v="800" actId="6264"/>
          <ac:picMkLst>
            <pc:docMk/>
            <pc:sldMk cId="3917619153" sldId="291"/>
            <ac:picMk id="229" creationId="{F17BF659-AC09-538B-EFB6-62620083F86F}"/>
          </ac:picMkLst>
        </pc:picChg>
        <pc:picChg chg="mod ord">
          <ac:chgData name="Avinash Jha" userId="1b00e9af60da27ff" providerId="LiveId" clId="{EAA54987-7B7D-4AB6-803E-92C5F0A720C6}" dt="2023-10-14T10:06:59.341" v="800" actId="6264"/>
          <ac:picMkLst>
            <pc:docMk/>
            <pc:sldMk cId="3917619153" sldId="291"/>
            <ac:picMk id="336" creationId="{E7C6B168-D6C2-90B1-8B10-94E65934172F}"/>
          </ac:picMkLst>
        </pc:picChg>
        <pc:picChg chg="mod ord">
          <ac:chgData name="Avinash Jha" userId="1b00e9af60da27ff" providerId="LiveId" clId="{EAA54987-7B7D-4AB6-803E-92C5F0A720C6}" dt="2023-10-14T10:06:59.341" v="800" actId="6264"/>
          <ac:picMkLst>
            <pc:docMk/>
            <pc:sldMk cId="3917619153" sldId="291"/>
            <ac:picMk id="338" creationId="{06D8EFA6-6D41-5FE9-E3D5-84A22505AE1B}"/>
          </ac:picMkLst>
        </pc:picChg>
        <pc:picChg chg="mod ord">
          <ac:chgData name="Avinash Jha" userId="1b00e9af60da27ff" providerId="LiveId" clId="{EAA54987-7B7D-4AB6-803E-92C5F0A720C6}" dt="2023-10-14T10:06:59.341" v="800" actId="6264"/>
          <ac:picMkLst>
            <pc:docMk/>
            <pc:sldMk cId="3917619153" sldId="291"/>
            <ac:picMk id="340" creationId="{365F6FE8-1655-32EB-F3E9-AA1F3D4C917C}"/>
          </ac:picMkLst>
        </pc:picChg>
        <pc:picChg chg="mod ord">
          <ac:chgData name="Avinash Jha" userId="1b00e9af60da27ff" providerId="LiveId" clId="{EAA54987-7B7D-4AB6-803E-92C5F0A720C6}" dt="2023-10-14T10:06:59.341" v="800" actId="6264"/>
          <ac:picMkLst>
            <pc:docMk/>
            <pc:sldMk cId="3917619153" sldId="291"/>
            <ac:picMk id="342" creationId="{0039E2BA-E10D-D9B6-AA32-18A411B2CFD7}"/>
          </ac:picMkLst>
        </pc:picChg>
        <pc:picChg chg="mod ord">
          <ac:chgData name="Avinash Jha" userId="1b00e9af60da27ff" providerId="LiveId" clId="{EAA54987-7B7D-4AB6-803E-92C5F0A720C6}" dt="2023-10-14T10:06:59.341" v="800" actId="6264"/>
          <ac:picMkLst>
            <pc:docMk/>
            <pc:sldMk cId="3917619153" sldId="291"/>
            <ac:picMk id="344" creationId="{F1B8795F-38AC-872A-8BC6-9948A9A64787}"/>
          </ac:picMkLst>
        </pc:picChg>
        <pc:picChg chg="mod ord">
          <ac:chgData name="Avinash Jha" userId="1b00e9af60da27ff" providerId="LiveId" clId="{EAA54987-7B7D-4AB6-803E-92C5F0A720C6}" dt="2023-10-14T10:06:59.341" v="800" actId="6264"/>
          <ac:picMkLst>
            <pc:docMk/>
            <pc:sldMk cId="3917619153" sldId="291"/>
            <ac:picMk id="346" creationId="{7507AD5B-D894-EFA6-D9FA-B4C01FC2A57C}"/>
          </ac:picMkLst>
        </pc:picChg>
        <pc:picChg chg="del mod ord">
          <ac:chgData name="Avinash Jha" userId="1b00e9af60da27ff" providerId="LiveId" clId="{EAA54987-7B7D-4AB6-803E-92C5F0A720C6}" dt="2023-10-14T10:11:38.540" v="815" actId="478"/>
          <ac:picMkLst>
            <pc:docMk/>
            <pc:sldMk cId="3917619153" sldId="291"/>
            <ac:picMk id="348" creationId="{C962E309-48C6-BE9F-787D-003B75D3E523}"/>
          </ac:picMkLst>
        </pc:picChg>
      </pc:sldChg>
      <pc:sldChg chg="del">
        <pc:chgData name="Avinash Jha" userId="1b00e9af60da27ff" providerId="LiveId" clId="{EAA54987-7B7D-4AB6-803E-92C5F0A720C6}" dt="2023-10-14T10:58:55.785" v="1383" actId="47"/>
        <pc:sldMkLst>
          <pc:docMk/>
          <pc:sldMk cId="1646725871" sldId="292"/>
        </pc:sldMkLst>
      </pc:sldChg>
      <pc:sldChg chg="addSp delSp modSp new mod ord">
        <pc:chgData name="Avinash Jha" userId="1b00e9af60da27ff" providerId="LiveId" clId="{EAA54987-7B7D-4AB6-803E-92C5F0A720C6}" dt="2023-10-16T15:45:10.896" v="3644" actId="2711"/>
        <pc:sldMkLst>
          <pc:docMk/>
          <pc:sldMk cId="3335728391" sldId="292"/>
        </pc:sldMkLst>
        <pc:spChg chg="mod">
          <ac:chgData name="Avinash Jha" userId="1b00e9af60da27ff" providerId="LiveId" clId="{EAA54987-7B7D-4AB6-803E-92C5F0A720C6}" dt="2023-10-16T14:02:05.980" v="1603" actId="14100"/>
          <ac:spMkLst>
            <pc:docMk/>
            <pc:sldMk cId="3335728391" sldId="292"/>
            <ac:spMk id="2" creationId="{514BB886-196D-1669-255D-748A9985C141}"/>
          </ac:spMkLst>
        </pc:spChg>
        <pc:spChg chg="del">
          <ac:chgData name="Avinash Jha" userId="1b00e9af60da27ff" providerId="LiveId" clId="{EAA54987-7B7D-4AB6-803E-92C5F0A720C6}" dt="2023-10-16T14:23:27.484" v="2025"/>
          <ac:spMkLst>
            <pc:docMk/>
            <pc:sldMk cId="3335728391" sldId="292"/>
            <ac:spMk id="3" creationId="{ACDB0D8D-5AE9-B352-769C-698E0ADACCCD}"/>
          </ac:spMkLst>
        </pc:spChg>
        <pc:spChg chg="del">
          <ac:chgData name="Avinash Jha" userId="1b00e9af60da27ff" providerId="LiveId" clId="{EAA54987-7B7D-4AB6-803E-92C5F0A720C6}" dt="2023-10-16T14:02:10.278" v="1604" actId="478"/>
          <ac:spMkLst>
            <pc:docMk/>
            <pc:sldMk cId="3335728391" sldId="292"/>
            <ac:spMk id="4" creationId="{4B6CFB20-EBF0-6FF1-8B1B-1EFB5EB1A741}"/>
          </ac:spMkLst>
        </pc:spChg>
        <pc:spChg chg="add mod">
          <ac:chgData name="Avinash Jha" userId="1b00e9af60da27ff" providerId="LiveId" clId="{EAA54987-7B7D-4AB6-803E-92C5F0A720C6}" dt="2023-10-16T15:45:10.896" v="3644" actId="2711"/>
          <ac:spMkLst>
            <pc:docMk/>
            <pc:sldMk cId="3335728391" sldId="292"/>
            <ac:spMk id="6" creationId="{ECEDA79B-C3E0-B84F-226A-3DFD534E6A5B}"/>
          </ac:spMkLst>
        </pc:spChg>
        <pc:spChg chg="add mod">
          <ac:chgData name="Avinash Jha" userId="1b00e9af60da27ff" providerId="LiveId" clId="{EAA54987-7B7D-4AB6-803E-92C5F0A720C6}" dt="2023-10-16T14:26:53.896" v="2072" actId="2711"/>
          <ac:spMkLst>
            <pc:docMk/>
            <pc:sldMk cId="3335728391" sldId="292"/>
            <ac:spMk id="8" creationId="{1FA0D55D-D7A9-54B8-98AC-F1B2B7C9A733}"/>
          </ac:spMkLst>
        </pc:spChg>
        <pc:spChg chg="add mod">
          <ac:chgData name="Avinash Jha" userId="1b00e9af60da27ff" providerId="LiveId" clId="{EAA54987-7B7D-4AB6-803E-92C5F0A720C6}" dt="2023-10-16T14:27:45.056" v="2085" actId="14100"/>
          <ac:spMkLst>
            <pc:docMk/>
            <pc:sldMk cId="3335728391" sldId="292"/>
            <ac:spMk id="11" creationId="{77144494-F339-1CD2-0154-03E2B379FD94}"/>
          </ac:spMkLst>
        </pc:spChg>
        <pc:spChg chg="add mod">
          <ac:chgData name="Avinash Jha" userId="1b00e9af60da27ff" providerId="LiveId" clId="{EAA54987-7B7D-4AB6-803E-92C5F0A720C6}" dt="2023-10-16T14:28:49.676" v="2103" actId="1076"/>
          <ac:spMkLst>
            <pc:docMk/>
            <pc:sldMk cId="3335728391" sldId="292"/>
            <ac:spMk id="12" creationId="{C5F68721-A438-3E4E-D76B-38ABBE829309}"/>
          </ac:spMkLst>
        </pc:spChg>
        <pc:spChg chg="add mod">
          <ac:chgData name="Avinash Jha" userId="1b00e9af60da27ff" providerId="LiveId" clId="{EAA54987-7B7D-4AB6-803E-92C5F0A720C6}" dt="2023-10-16T14:31:51.588" v="2121" actId="1076"/>
          <ac:spMkLst>
            <pc:docMk/>
            <pc:sldMk cId="3335728391" sldId="292"/>
            <ac:spMk id="14" creationId="{933BE9C3-3197-5D41-A5C0-2C4E4E184472}"/>
          </ac:spMkLst>
        </pc:spChg>
        <pc:graphicFrameChg chg="add mod">
          <ac:chgData name="Avinash Jha" userId="1b00e9af60da27ff" providerId="LiveId" clId="{EAA54987-7B7D-4AB6-803E-92C5F0A720C6}" dt="2023-10-16T14:26:39.358" v="2066"/>
          <ac:graphicFrameMkLst>
            <pc:docMk/>
            <pc:sldMk cId="3335728391" sldId="292"/>
            <ac:graphicFrameMk id="7" creationId="{E7342F10-A6CE-B1A8-2703-0EE4EDFF6486}"/>
          </ac:graphicFrameMkLst>
        </pc:graphicFrameChg>
        <pc:cxnChg chg="add">
          <ac:chgData name="Avinash Jha" userId="1b00e9af60da27ff" providerId="LiveId" clId="{EAA54987-7B7D-4AB6-803E-92C5F0A720C6}" dt="2023-10-16T14:27:02.093" v="2073" actId="11529"/>
          <ac:cxnSpMkLst>
            <pc:docMk/>
            <pc:sldMk cId="3335728391" sldId="292"/>
            <ac:cxnSpMk id="10" creationId="{54E54E7C-9A97-68C7-3F56-3EFF3D9A8BDE}"/>
          </ac:cxnSpMkLst>
        </pc:cxnChg>
      </pc:sldChg>
      <pc:sldChg chg="addSp delSp modSp new mod">
        <pc:chgData name="Avinash Jha" userId="1b00e9af60da27ff" providerId="LiveId" clId="{EAA54987-7B7D-4AB6-803E-92C5F0A720C6}" dt="2023-10-16T15:49:03.649" v="3675" actId="20577"/>
        <pc:sldMkLst>
          <pc:docMk/>
          <pc:sldMk cId="2974087053" sldId="293"/>
        </pc:sldMkLst>
        <pc:spChg chg="mod">
          <ac:chgData name="Avinash Jha" userId="1b00e9af60da27ff" providerId="LiveId" clId="{EAA54987-7B7D-4AB6-803E-92C5F0A720C6}" dt="2023-10-16T15:49:03.649" v="3675" actId="20577"/>
          <ac:spMkLst>
            <pc:docMk/>
            <pc:sldMk cId="2974087053" sldId="293"/>
            <ac:spMk id="2" creationId="{CA1D3AD0-D9E7-11C1-64CF-E50FA41512BB}"/>
          </ac:spMkLst>
        </pc:spChg>
        <pc:spChg chg="mod">
          <ac:chgData name="Avinash Jha" userId="1b00e9af60da27ff" providerId="LiveId" clId="{EAA54987-7B7D-4AB6-803E-92C5F0A720C6}" dt="2023-10-16T15:48:36.583" v="3667" actId="2711"/>
          <ac:spMkLst>
            <pc:docMk/>
            <pc:sldMk cId="2974087053" sldId="293"/>
            <ac:spMk id="3" creationId="{E4A4C05D-CC98-6DB8-4F9E-41D4FE605BFC}"/>
          </ac:spMkLst>
        </pc:spChg>
        <pc:spChg chg="del">
          <ac:chgData name="Avinash Jha" userId="1b00e9af60da27ff" providerId="LiveId" clId="{EAA54987-7B7D-4AB6-803E-92C5F0A720C6}" dt="2023-10-16T14:33:26.994" v="2152" actId="931"/>
          <ac:spMkLst>
            <pc:docMk/>
            <pc:sldMk cId="2974087053" sldId="293"/>
            <ac:spMk id="4" creationId="{888BBD2A-9F5F-2362-AF45-4725D9D7FF70}"/>
          </ac:spMkLst>
        </pc:spChg>
        <pc:spChg chg="del">
          <ac:chgData name="Avinash Jha" userId="1b00e9af60da27ff" providerId="LiveId" clId="{EAA54987-7B7D-4AB6-803E-92C5F0A720C6}" dt="2023-10-16T14:33:54.440" v="2212" actId="478"/>
          <ac:spMkLst>
            <pc:docMk/>
            <pc:sldMk cId="2974087053" sldId="293"/>
            <ac:spMk id="5" creationId="{1A697B00-19E5-9EE8-16AD-C38FDDB4A836}"/>
          </ac:spMkLst>
        </pc:spChg>
        <pc:spChg chg="mod">
          <ac:chgData name="Avinash Jha" userId="1b00e9af60da27ff" providerId="LiveId" clId="{EAA54987-7B7D-4AB6-803E-92C5F0A720C6}" dt="2023-10-16T15:48:42.124" v="3668" actId="2711"/>
          <ac:spMkLst>
            <pc:docMk/>
            <pc:sldMk cId="2974087053" sldId="293"/>
            <ac:spMk id="6" creationId="{D1ECDB9A-5DFD-76BD-15F8-F4E8CBC8CAC9}"/>
          </ac:spMkLst>
        </pc:spChg>
        <pc:spChg chg="del">
          <ac:chgData name="Avinash Jha" userId="1b00e9af60da27ff" providerId="LiveId" clId="{EAA54987-7B7D-4AB6-803E-92C5F0A720C6}" dt="2023-10-16T14:36:24.380" v="2352" actId="931"/>
          <ac:spMkLst>
            <pc:docMk/>
            <pc:sldMk cId="2974087053" sldId="293"/>
            <ac:spMk id="7" creationId="{B9607227-F0A9-EB43-135C-285B7180194E}"/>
          </ac:spMkLst>
        </pc:spChg>
        <pc:spChg chg="del">
          <ac:chgData name="Avinash Jha" userId="1b00e9af60da27ff" providerId="LiveId" clId="{EAA54987-7B7D-4AB6-803E-92C5F0A720C6}" dt="2023-10-16T14:36:32.580" v="2354" actId="478"/>
          <ac:spMkLst>
            <pc:docMk/>
            <pc:sldMk cId="2974087053" sldId="293"/>
            <ac:spMk id="8" creationId="{2A86B1BA-306F-DF32-A698-D8672CD328EF}"/>
          </ac:spMkLst>
        </pc:spChg>
        <pc:spChg chg="mod">
          <ac:chgData name="Avinash Jha" userId="1b00e9af60da27ff" providerId="LiveId" clId="{EAA54987-7B7D-4AB6-803E-92C5F0A720C6}" dt="2023-10-16T15:48:48.498" v="3669" actId="2711"/>
          <ac:spMkLst>
            <pc:docMk/>
            <pc:sldMk cId="2974087053" sldId="293"/>
            <ac:spMk id="9" creationId="{E50D8765-5A43-1AB8-3D12-4AE6EDB54810}"/>
          </ac:spMkLst>
        </pc:spChg>
        <pc:spChg chg="del">
          <ac:chgData name="Avinash Jha" userId="1b00e9af60da27ff" providerId="LiveId" clId="{EAA54987-7B7D-4AB6-803E-92C5F0A720C6}" dt="2023-10-16T14:41:48.460" v="2468" actId="931"/>
          <ac:spMkLst>
            <pc:docMk/>
            <pc:sldMk cId="2974087053" sldId="293"/>
            <ac:spMk id="10" creationId="{FF24B166-3EBD-C8B5-6F83-B00A9C7B1BEF}"/>
          </ac:spMkLst>
        </pc:spChg>
        <pc:spChg chg="del mod">
          <ac:chgData name="Avinash Jha" userId="1b00e9af60da27ff" providerId="LiveId" clId="{EAA54987-7B7D-4AB6-803E-92C5F0A720C6}" dt="2023-10-16T14:42:26.662" v="2529" actId="478"/>
          <ac:spMkLst>
            <pc:docMk/>
            <pc:sldMk cId="2974087053" sldId="293"/>
            <ac:spMk id="11" creationId="{D1D6131E-51C4-59AF-A204-F4B09C3811A0}"/>
          </ac:spMkLst>
        </pc:spChg>
        <pc:spChg chg="mod">
          <ac:chgData name="Avinash Jha" userId="1b00e9af60da27ff" providerId="LiveId" clId="{EAA54987-7B7D-4AB6-803E-92C5F0A720C6}" dt="2023-10-16T15:48:53.875" v="3670" actId="2711"/>
          <ac:spMkLst>
            <pc:docMk/>
            <pc:sldMk cId="2974087053" sldId="293"/>
            <ac:spMk id="12" creationId="{D9195B16-F3BE-0655-23CE-17F21ACC5303}"/>
          </ac:spMkLst>
        </pc:spChg>
        <pc:spChg chg="add del mod">
          <ac:chgData name="Avinash Jha" userId="1b00e9af60da27ff" providerId="LiveId" clId="{EAA54987-7B7D-4AB6-803E-92C5F0A720C6}" dt="2023-10-16T14:44:39.207" v="2618" actId="931"/>
          <ac:spMkLst>
            <pc:docMk/>
            <pc:sldMk cId="2974087053" sldId="293"/>
            <ac:spMk id="13" creationId="{34756D80-5792-9A6B-E006-94E6AED96D9E}"/>
          </ac:spMkLst>
        </pc:spChg>
        <pc:spChg chg="del">
          <ac:chgData name="Avinash Jha" userId="1b00e9af60da27ff" providerId="LiveId" clId="{EAA54987-7B7D-4AB6-803E-92C5F0A720C6}" dt="2023-10-16T14:45:02.457" v="2682" actId="478"/>
          <ac:spMkLst>
            <pc:docMk/>
            <pc:sldMk cId="2974087053" sldId="293"/>
            <ac:spMk id="14" creationId="{E5464784-8E91-2DC0-C424-A5E6982D23DC}"/>
          </ac:spMkLst>
        </pc:spChg>
        <pc:spChg chg="mod">
          <ac:chgData name="Avinash Jha" userId="1b00e9af60da27ff" providerId="LiveId" clId="{EAA54987-7B7D-4AB6-803E-92C5F0A720C6}" dt="2023-10-16T14:35:37.580" v="2351" actId="20577"/>
          <ac:spMkLst>
            <pc:docMk/>
            <pc:sldMk cId="2974087053" sldId="293"/>
            <ac:spMk id="16" creationId="{72128EEC-D775-5C9B-B9C1-45D474D3F35D}"/>
          </ac:spMkLst>
        </pc:spChg>
        <pc:spChg chg="mod">
          <ac:chgData name="Avinash Jha" userId="1b00e9af60da27ff" providerId="LiveId" clId="{EAA54987-7B7D-4AB6-803E-92C5F0A720C6}" dt="2023-10-16T15:43:56.621" v="3638" actId="20577"/>
          <ac:spMkLst>
            <pc:docMk/>
            <pc:sldMk cId="2974087053" sldId="293"/>
            <ac:spMk id="17" creationId="{A17C9165-6829-3C85-876C-F6CACB29F7EF}"/>
          </ac:spMkLst>
        </pc:spChg>
        <pc:spChg chg="add del mod">
          <ac:chgData name="Avinash Jha" userId="1b00e9af60da27ff" providerId="LiveId" clId="{EAA54987-7B7D-4AB6-803E-92C5F0A720C6}" dt="2023-10-16T14:33:35.703" v="2210" actId="478"/>
          <ac:spMkLst>
            <pc:docMk/>
            <pc:sldMk cId="2974087053" sldId="293"/>
            <ac:spMk id="20" creationId="{9B05DBEE-692C-43E0-F9F7-7A7AEAD583EE}"/>
          </ac:spMkLst>
        </pc:spChg>
        <pc:spChg chg="add del mod">
          <ac:chgData name="Avinash Jha" userId="1b00e9af60da27ff" providerId="LiveId" clId="{EAA54987-7B7D-4AB6-803E-92C5F0A720C6}" dt="2023-10-16T14:42:16.136" v="2526" actId="478"/>
          <ac:spMkLst>
            <pc:docMk/>
            <pc:sldMk cId="2974087053" sldId="293"/>
            <ac:spMk id="25" creationId="{BC54C0F0-055A-491C-AA96-75D28FE90814}"/>
          </ac:spMkLst>
        </pc:spChg>
        <pc:spChg chg="add del mod">
          <ac:chgData name="Avinash Jha" userId="1b00e9af60da27ff" providerId="LiveId" clId="{EAA54987-7B7D-4AB6-803E-92C5F0A720C6}" dt="2023-10-16T14:44:25.230" v="2617" actId="931"/>
          <ac:spMkLst>
            <pc:docMk/>
            <pc:sldMk cId="2974087053" sldId="293"/>
            <ac:spMk id="28" creationId="{396813EC-C9E6-BDCD-BFCE-9B4422CA6F44}"/>
          </ac:spMkLst>
        </pc:spChg>
        <pc:spChg chg="add del mod">
          <ac:chgData name="Avinash Jha" userId="1b00e9af60da27ff" providerId="LiveId" clId="{EAA54987-7B7D-4AB6-803E-92C5F0A720C6}" dt="2023-10-16T14:44:25.230" v="2617" actId="931"/>
          <ac:spMkLst>
            <pc:docMk/>
            <pc:sldMk cId="2974087053" sldId="293"/>
            <ac:spMk id="31" creationId="{F1E8FF8C-6D38-D4C5-CE8A-3AE0EE4E7718}"/>
          </ac:spMkLst>
        </pc:spChg>
        <pc:spChg chg="add del mod">
          <ac:chgData name="Avinash Jha" userId="1b00e9af60da27ff" providerId="LiveId" clId="{EAA54987-7B7D-4AB6-803E-92C5F0A720C6}" dt="2023-10-16T14:44:21.154" v="2614" actId="478"/>
          <ac:spMkLst>
            <pc:docMk/>
            <pc:sldMk cId="2974087053" sldId="293"/>
            <ac:spMk id="33" creationId="{59416577-D2BC-209B-AA56-3009D173147E}"/>
          </ac:spMkLst>
        </pc:spChg>
        <pc:spChg chg="add del mod">
          <ac:chgData name="Avinash Jha" userId="1b00e9af60da27ff" providerId="LiveId" clId="{EAA54987-7B7D-4AB6-803E-92C5F0A720C6}" dt="2023-10-16T14:44:46.784" v="2676" actId="478"/>
          <ac:spMkLst>
            <pc:docMk/>
            <pc:sldMk cId="2974087053" sldId="293"/>
            <ac:spMk id="36" creationId="{6DE5E2BA-A00E-2ABB-1D4D-012B3C6D98FF}"/>
          </ac:spMkLst>
        </pc:spChg>
        <pc:picChg chg="add mod">
          <ac:chgData name="Avinash Jha" userId="1b00e9af60da27ff" providerId="LiveId" clId="{EAA54987-7B7D-4AB6-803E-92C5F0A720C6}" dt="2023-10-16T14:33:44.089" v="2211" actId="14100"/>
          <ac:picMkLst>
            <pc:docMk/>
            <pc:sldMk cId="2974087053" sldId="293"/>
            <ac:picMk id="19" creationId="{42030F57-0E91-750F-58C9-CF11090E8BFD}"/>
          </ac:picMkLst>
        </pc:picChg>
        <pc:picChg chg="add mod">
          <ac:chgData name="Avinash Jha" userId="1b00e9af60da27ff" providerId="LiveId" clId="{EAA54987-7B7D-4AB6-803E-92C5F0A720C6}" dt="2023-10-16T14:36:27.635" v="2353" actId="14100"/>
          <ac:picMkLst>
            <pc:docMk/>
            <pc:sldMk cId="2974087053" sldId="293"/>
            <ac:picMk id="22" creationId="{A5855F5D-408C-2B89-8404-2BC7C48268F4}"/>
          </ac:picMkLst>
        </pc:picChg>
        <pc:picChg chg="add mod">
          <ac:chgData name="Avinash Jha" userId="1b00e9af60da27ff" providerId="LiveId" clId="{EAA54987-7B7D-4AB6-803E-92C5F0A720C6}" dt="2023-10-16T14:42:23.798" v="2527" actId="14100"/>
          <ac:picMkLst>
            <pc:docMk/>
            <pc:sldMk cId="2974087053" sldId="293"/>
            <ac:picMk id="24" creationId="{16C1342E-81BD-70B5-EA04-29E988667FE6}"/>
          </ac:picMkLst>
        </pc:picChg>
        <pc:picChg chg="add del mod">
          <ac:chgData name="Avinash Jha" userId="1b00e9af60da27ff" providerId="LiveId" clId="{EAA54987-7B7D-4AB6-803E-92C5F0A720C6}" dt="2023-10-16T14:44:25.230" v="2617" actId="931"/>
          <ac:picMkLst>
            <pc:docMk/>
            <pc:sldMk cId="2974087053" sldId="293"/>
            <ac:picMk id="27" creationId="{0F51E368-FAC7-3869-970D-36D8D5096B71}"/>
          </ac:picMkLst>
        </pc:picChg>
        <pc:picChg chg="add del mod">
          <ac:chgData name="Avinash Jha" userId="1b00e9af60da27ff" providerId="LiveId" clId="{EAA54987-7B7D-4AB6-803E-92C5F0A720C6}" dt="2023-10-16T14:44:25.230" v="2617" actId="931"/>
          <ac:picMkLst>
            <pc:docMk/>
            <pc:sldMk cId="2974087053" sldId="293"/>
            <ac:picMk id="30" creationId="{7086919B-48E3-4A0F-0C2F-E58A13853EC8}"/>
          </ac:picMkLst>
        </pc:picChg>
        <pc:picChg chg="add mod">
          <ac:chgData name="Avinash Jha" userId="1b00e9af60da27ff" providerId="LiveId" clId="{EAA54987-7B7D-4AB6-803E-92C5F0A720C6}" dt="2023-10-16T14:44:58.510" v="2681" actId="14100"/>
          <ac:picMkLst>
            <pc:docMk/>
            <pc:sldMk cId="2974087053" sldId="293"/>
            <ac:picMk id="35" creationId="{F06CFE00-846A-2BAA-9221-B14FB61ED6BE}"/>
          </ac:picMkLst>
        </pc:picChg>
      </pc:sldChg>
      <pc:sldChg chg="modSp del mod">
        <pc:chgData name="Avinash Jha" userId="1b00e9af60da27ff" providerId="LiveId" clId="{EAA54987-7B7D-4AB6-803E-92C5F0A720C6}" dt="2023-10-14T10:58:54.728" v="1382" actId="47"/>
        <pc:sldMkLst>
          <pc:docMk/>
          <pc:sldMk cId="3095245344" sldId="293"/>
        </pc:sldMkLst>
        <pc:spChg chg="mod">
          <ac:chgData name="Avinash Jha" userId="1b00e9af60da27ff" providerId="LiveId" clId="{EAA54987-7B7D-4AB6-803E-92C5F0A720C6}" dt="2023-10-14T10:22:17.360" v="943" actId="20577"/>
          <ac:spMkLst>
            <pc:docMk/>
            <pc:sldMk cId="3095245344" sldId="293"/>
            <ac:spMk id="3" creationId="{2629AC71-9ED4-FA59-D386-5BD9C585DC67}"/>
          </ac:spMkLst>
        </pc:spChg>
      </pc:sldChg>
      <pc:sldChg chg="modSp del mod">
        <pc:chgData name="Avinash Jha" userId="1b00e9af60da27ff" providerId="LiveId" clId="{EAA54987-7B7D-4AB6-803E-92C5F0A720C6}" dt="2023-10-14T10:58:53.249" v="1381" actId="47"/>
        <pc:sldMkLst>
          <pc:docMk/>
          <pc:sldMk cId="591722392" sldId="294"/>
        </pc:sldMkLst>
        <pc:spChg chg="mod">
          <ac:chgData name="Avinash Jha" userId="1b00e9af60da27ff" providerId="LiveId" clId="{EAA54987-7B7D-4AB6-803E-92C5F0A720C6}" dt="2023-10-14T10:52:00.094" v="1297" actId="5793"/>
          <ac:spMkLst>
            <pc:docMk/>
            <pc:sldMk cId="591722392" sldId="294"/>
            <ac:spMk id="3" creationId="{DFAA7609-6E6A-B996-BC29-F9AA857D7B35}"/>
          </ac:spMkLst>
        </pc:spChg>
      </pc:sldChg>
      <pc:sldChg chg="addSp delSp modSp new mod">
        <pc:chgData name="Avinash Jha" userId="1b00e9af60da27ff" providerId="LiveId" clId="{EAA54987-7B7D-4AB6-803E-92C5F0A720C6}" dt="2023-10-16T15:49:24.756" v="3681" actId="403"/>
        <pc:sldMkLst>
          <pc:docMk/>
          <pc:sldMk cId="2223086885" sldId="294"/>
        </pc:sldMkLst>
        <pc:spChg chg="mod">
          <ac:chgData name="Avinash Jha" userId="1b00e9af60da27ff" providerId="LiveId" clId="{EAA54987-7B7D-4AB6-803E-92C5F0A720C6}" dt="2023-10-16T14:50:44.645" v="2846" actId="14100"/>
          <ac:spMkLst>
            <pc:docMk/>
            <pc:sldMk cId="2223086885" sldId="294"/>
            <ac:spMk id="2" creationId="{9CA41B13-C296-3D1B-F9DD-6247AA60CC0B}"/>
          </ac:spMkLst>
        </pc:spChg>
        <pc:spChg chg="del">
          <ac:chgData name="Avinash Jha" userId="1b00e9af60da27ff" providerId="LiveId" clId="{EAA54987-7B7D-4AB6-803E-92C5F0A720C6}" dt="2023-10-16T14:50:20.001" v="2830" actId="22"/>
          <ac:spMkLst>
            <pc:docMk/>
            <pc:sldMk cId="2223086885" sldId="294"/>
            <ac:spMk id="3" creationId="{FAF3B708-8F0A-B38C-DC7D-5D2D2314C9D3}"/>
          </ac:spMkLst>
        </pc:spChg>
        <pc:spChg chg="mod">
          <ac:chgData name="Avinash Jha" userId="1b00e9af60da27ff" providerId="LiveId" clId="{EAA54987-7B7D-4AB6-803E-92C5F0A720C6}" dt="2023-10-16T15:49:24.756" v="3681" actId="403"/>
          <ac:spMkLst>
            <pc:docMk/>
            <pc:sldMk cId="2223086885" sldId="294"/>
            <ac:spMk id="4" creationId="{577D702A-8D0E-5248-DA60-85FBB68835AC}"/>
          </ac:spMkLst>
        </pc:spChg>
        <pc:picChg chg="add mod ord modCrop">
          <ac:chgData name="Avinash Jha" userId="1b00e9af60da27ff" providerId="LiveId" clId="{EAA54987-7B7D-4AB6-803E-92C5F0A720C6}" dt="2023-10-16T15:06:04.751" v="3449" actId="14100"/>
          <ac:picMkLst>
            <pc:docMk/>
            <pc:sldMk cId="2223086885" sldId="294"/>
            <ac:picMk id="7" creationId="{D3D247FF-DCCA-4A28-5571-36029DBFB5F8}"/>
          </ac:picMkLst>
        </pc:picChg>
      </pc:sldChg>
      <pc:sldChg chg="delSp modSp new mod">
        <pc:chgData name="Avinash Jha" userId="1b00e9af60da27ff" providerId="LiveId" clId="{EAA54987-7B7D-4AB6-803E-92C5F0A720C6}" dt="2023-10-16T15:50:45.224" v="3777" actId="20577"/>
        <pc:sldMkLst>
          <pc:docMk/>
          <pc:sldMk cId="1414343205" sldId="295"/>
        </pc:sldMkLst>
        <pc:spChg chg="mod">
          <ac:chgData name="Avinash Jha" userId="1b00e9af60da27ff" providerId="LiveId" clId="{EAA54987-7B7D-4AB6-803E-92C5F0A720C6}" dt="2023-10-16T15:14:56.619" v="3472" actId="14100"/>
          <ac:spMkLst>
            <pc:docMk/>
            <pc:sldMk cId="1414343205" sldId="295"/>
            <ac:spMk id="2" creationId="{FE70E104-D07B-291C-4B0E-25E15C57EAB1}"/>
          </ac:spMkLst>
        </pc:spChg>
        <pc:spChg chg="del">
          <ac:chgData name="Avinash Jha" userId="1b00e9af60da27ff" providerId="LiveId" clId="{EAA54987-7B7D-4AB6-803E-92C5F0A720C6}" dt="2023-10-16T15:14:02.463" v="3451" actId="478"/>
          <ac:spMkLst>
            <pc:docMk/>
            <pc:sldMk cId="1414343205" sldId="295"/>
            <ac:spMk id="3" creationId="{A8E0EE46-E73C-F5B9-D723-CB229930E68D}"/>
          </ac:spMkLst>
        </pc:spChg>
        <pc:spChg chg="mod">
          <ac:chgData name="Avinash Jha" userId="1b00e9af60da27ff" providerId="LiveId" clId="{EAA54987-7B7D-4AB6-803E-92C5F0A720C6}" dt="2023-10-16T15:50:45.224" v="3777" actId="20577"/>
          <ac:spMkLst>
            <pc:docMk/>
            <pc:sldMk cId="1414343205" sldId="295"/>
            <ac:spMk id="4" creationId="{BDEF2952-606B-EA75-C024-7C8A8B33D518}"/>
          </ac:spMkLst>
        </pc:spChg>
        <pc:spChg chg="del">
          <ac:chgData name="Avinash Jha" userId="1b00e9af60da27ff" providerId="LiveId" clId="{EAA54987-7B7D-4AB6-803E-92C5F0A720C6}" dt="2023-10-16T15:14:04.619" v="3452" actId="478"/>
          <ac:spMkLst>
            <pc:docMk/>
            <pc:sldMk cId="1414343205" sldId="295"/>
            <ac:spMk id="5" creationId="{EE974882-2D3B-C530-BA4E-A573DBAFEC7E}"/>
          </ac:spMkLst>
        </pc:spChg>
        <pc:spChg chg="mod">
          <ac:chgData name="Avinash Jha" userId="1b00e9af60da27ff" providerId="LiveId" clId="{EAA54987-7B7D-4AB6-803E-92C5F0A720C6}" dt="2023-10-16T15:43:44.514" v="3634" actId="20577"/>
          <ac:spMkLst>
            <pc:docMk/>
            <pc:sldMk cId="1414343205" sldId="295"/>
            <ac:spMk id="6" creationId="{6463EB5B-92AC-A5C7-33EF-7CA31BD63312}"/>
          </ac:spMkLst>
        </pc:spChg>
        <pc:spChg chg="mod">
          <ac:chgData name="Avinash Jha" userId="1b00e9af60da27ff" providerId="LiveId" clId="{EAA54987-7B7D-4AB6-803E-92C5F0A720C6}" dt="2023-10-16T15:43:40.370" v="3630" actId="20577"/>
          <ac:spMkLst>
            <pc:docMk/>
            <pc:sldMk cId="1414343205" sldId="295"/>
            <ac:spMk id="7" creationId="{75A91C6F-9BFC-BCBD-808D-43530BB5E21B}"/>
          </ac:spMkLst>
        </pc:spChg>
      </pc:sldChg>
      <pc:sldChg chg="del">
        <pc:chgData name="Avinash Jha" userId="1b00e9af60da27ff" providerId="LiveId" clId="{EAA54987-7B7D-4AB6-803E-92C5F0A720C6}" dt="2023-10-14T10:58:52.086" v="1380" actId="47"/>
        <pc:sldMkLst>
          <pc:docMk/>
          <pc:sldMk cId="2397583386" sldId="295"/>
        </pc:sldMkLst>
      </pc:sldChg>
      <pc:sldChg chg="addSp delSp modSp del mod">
        <pc:chgData name="Avinash Jha" userId="1b00e9af60da27ff" providerId="LiveId" clId="{EAA54987-7B7D-4AB6-803E-92C5F0A720C6}" dt="2023-10-14T10:58:59.667" v="1385" actId="47"/>
        <pc:sldMkLst>
          <pc:docMk/>
          <pc:sldMk cId="866533554" sldId="296"/>
        </pc:sldMkLst>
        <pc:spChg chg="add del mod">
          <ac:chgData name="Avinash Jha" userId="1b00e9af60da27ff" providerId="LiveId" clId="{EAA54987-7B7D-4AB6-803E-92C5F0A720C6}" dt="2023-10-14T10:12:56.956" v="818" actId="931"/>
          <ac:spMkLst>
            <pc:docMk/>
            <pc:sldMk cId="866533554" sldId="296"/>
            <ac:spMk id="4" creationId="{D979C43B-1564-3CD6-851C-6E19C9EFC4C5}"/>
          </ac:spMkLst>
        </pc:spChg>
        <pc:spChg chg="add del mod">
          <ac:chgData name="Avinash Jha" userId="1b00e9af60da27ff" providerId="LiveId" clId="{EAA54987-7B7D-4AB6-803E-92C5F0A720C6}" dt="2023-10-14T10:13:06.535" v="876" actId="478"/>
          <ac:spMkLst>
            <pc:docMk/>
            <pc:sldMk cId="866533554" sldId="296"/>
            <ac:spMk id="7" creationId="{C04F09B9-0ABD-46BB-E88F-A13705BE8B78}"/>
          </ac:spMkLst>
        </pc:spChg>
        <pc:spChg chg="mod">
          <ac:chgData name="Avinash Jha" userId="1b00e9af60da27ff" providerId="LiveId" clId="{EAA54987-7B7D-4AB6-803E-92C5F0A720C6}" dt="2023-10-14T10:14:58.147" v="917" actId="1076"/>
          <ac:spMkLst>
            <pc:docMk/>
            <pc:sldMk cId="866533554" sldId="296"/>
            <ac:spMk id="12" creationId="{BC99BB05-2464-9628-4AF6-F75298B4B89E}"/>
          </ac:spMkLst>
        </pc:spChg>
        <pc:spChg chg="mod">
          <ac:chgData name="Avinash Jha" userId="1b00e9af60da27ff" providerId="LiveId" clId="{EAA54987-7B7D-4AB6-803E-92C5F0A720C6}" dt="2023-10-14T10:15:47.856" v="922" actId="1076"/>
          <ac:spMkLst>
            <pc:docMk/>
            <pc:sldMk cId="866533554" sldId="296"/>
            <ac:spMk id="17" creationId="{2EB94B1B-FC15-3A7B-A562-06B6F366B340}"/>
          </ac:spMkLst>
        </pc:spChg>
        <pc:picChg chg="add mod">
          <ac:chgData name="Avinash Jha" userId="1b00e9af60da27ff" providerId="LiveId" clId="{EAA54987-7B7D-4AB6-803E-92C5F0A720C6}" dt="2023-10-14T10:12:56.956" v="818" actId="931"/>
          <ac:picMkLst>
            <pc:docMk/>
            <pc:sldMk cId="866533554" sldId="296"/>
            <ac:picMk id="6" creationId="{9CB83500-FC87-0497-748F-A429A1A7A3F8}"/>
          </ac:picMkLst>
        </pc:picChg>
        <pc:picChg chg="del">
          <ac:chgData name="Avinash Jha" userId="1b00e9af60da27ff" providerId="LiveId" clId="{EAA54987-7B7D-4AB6-803E-92C5F0A720C6}" dt="2023-10-14T10:12:33.679" v="817" actId="478"/>
          <ac:picMkLst>
            <pc:docMk/>
            <pc:sldMk cId="866533554" sldId="296"/>
            <ac:picMk id="90" creationId="{B6EFDE8D-973A-9009-9237-3CDC19C43D6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VINASH-JHA\Downloads\SteelCo%20Dat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B66-4048-A570-CBF4C64F6A8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B66-4048-A570-CBF4C64F6A89}"/>
              </c:ext>
            </c:extLst>
          </c:dPt>
          <c:dLbls>
            <c:dLbl>
              <c:idx val="0"/>
              <c:layout>
                <c:manualLayout>
                  <c:x val="7.4130102220741345E-2"/>
                  <c:y val="0.30423037716615697"/>
                </c:manualLayout>
              </c:layout>
              <c:spPr>
                <a:noFill/>
                <a:ln>
                  <a:noFill/>
                </a:ln>
                <a:effectLst/>
              </c:spPr>
              <c:txPr>
                <a:bodyPr rot="0" spcFirstLastPara="1" vertOverflow="ellipsis" vert="horz" wrap="square" lIns="38100" tIns="19050" rIns="38100" bIns="19050" anchor="ctr" anchorCtr="1">
                  <a:spAutoFit/>
                </a:bodyPr>
                <a:lstStyle/>
                <a:p>
                  <a:pPr>
                    <a:defRPr lang="en-US" sz="1400" b="0" i="0" u="none" strike="noStrike" kern="1200" baseline="0">
                      <a:solidFill>
                        <a:srgbClr val="FFFFFF">
                          <a:lumMod val="95000"/>
                        </a:srgb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B66-4048-A570-CBF4C64F6A89}"/>
                </c:ext>
              </c:extLst>
            </c:dLbl>
            <c:dLbl>
              <c:idx val="1"/>
              <c:layout>
                <c:manualLayout>
                  <c:x val="-7.2831852595891228E-2"/>
                  <c:y val="-0.33983180428134557"/>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bg1">
                            <a:lumMod val="95000"/>
                          </a:schemeClr>
                        </a:solidFill>
                        <a:latin typeface="+mn-lt"/>
                        <a:ea typeface="+mn-ea"/>
                        <a:cs typeface="+mn-cs"/>
                      </a:defRPr>
                    </a:pPr>
                    <a:fld id="{80FBDAF3-3124-49D2-AD48-156E1988EAA5}" type="VALUE">
                      <a:rPr lang="en-US" sz="1400" b="0">
                        <a:latin typeface="Arial Rounded MT Bold" panose="020F0704030504030204" pitchFamily="34" charset="0"/>
                      </a:rPr>
                      <a:pPr>
                        <a:defRPr sz="1200">
                          <a:solidFill>
                            <a:schemeClr val="bg1">
                              <a:lumMod val="95000"/>
                            </a:schemeClr>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B66-4048-A570-CBF4C64F6A8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val>
            <c:numRef>
              <c:f>KPIs!$F$25:$F$26</c:f>
              <c:numCache>
                <c:formatCode>0.0%</c:formatCode>
                <c:ptCount val="2"/>
                <c:pt idx="0">
                  <c:v>0.50290684938759578</c:v>
                </c:pt>
                <c:pt idx="1">
                  <c:v>0.49709315061240417</c:v>
                </c:pt>
              </c:numCache>
            </c:numRef>
          </c:val>
          <c:extLst>
            <c:ext xmlns:c16="http://schemas.microsoft.com/office/drawing/2014/chart" uri="{C3380CC4-5D6E-409C-BE32-E72D297353CC}">
              <c16:uniqueId val="{00000004-BB66-4048-A570-CBF4C64F6A89}"/>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0.10212</cdr:x>
      <cdr:y>0.69855</cdr:y>
    </cdr:from>
    <cdr:to>
      <cdr:x>0.20197</cdr:x>
      <cdr:y>0.83171</cdr:y>
    </cdr:to>
    <cdr:cxnSp macro="">
      <cdr:nvCxnSpPr>
        <cdr:cNvPr id="3" name="Straight Connector 2">
          <a:extLst xmlns:a="http://schemas.openxmlformats.org/drawingml/2006/main">
            <a:ext uri="{FF2B5EF4-FFF2-40B4-BE49-F238E27FC236}">
              <a16:creationId xmlns:a16="http://schemas.microsoft.com/office/drawing/2014/main" id="{024D892F-0CDC-DAAD-A435-2B092191266A}"/>
            </a:ext>
          </a:extLst>
        </cdr:cNvPr>
        <cdr:cNvCxnSpPr/>
      </cdr:nvCxnSpPr>
      <cdr:spPr>
        <a:xfrm xmlns:a="http://schemas.openxmlformats.org/drawingml/2006/main" flipV="1">
          <a:off x="419878" y="2741106"/>
          <a:ext cx="410547" cy="522514"/>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10/16/2023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dirty="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dirty="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dirty="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dirty="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dirty="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dirty="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dirty="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dirty="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dirty="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dirty="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dirty="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dirty="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dirty="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dirty="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dirty="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dirty="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dirty="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dirty="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dirty="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dirty="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dirty="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dirty="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dirty="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dirty="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dirty="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dirty="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airedalesprings.co.uk/spring-materials-stainless-stee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pngall.com/asia-png/" TargetMode="External"/><Relationship Id="rId3" Type="http://schemas.openxmlformats.org/officeDocument/2006/relationships/hyperlink" Target="https://creativecommons.org/licenses/by-sa/3.0/" TargetMode="External"/><Relationship Id="rId7" Type="http://schemas.openxmlformats.org/officeDocument/2006/relationships/image" Target="../media/image6.png"/><Relationship Id="rId2" Type="http://schemas.openxmlformats.org/officeDocument/2006/relationships/hyperlink" Target="https://en.wikipedia.org/wiki/China_at_the_Paralympics"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en.wikipedia.org/wiki/Indian_diaspora" TargetMode="External"/><Relationship Id="rId10" Type="http://schemas.openxmlformats.org/officeDocument/2006/relationships/hyperlink" Target="https://openclipart.org/detail/24073/key-west---mallory---square-by-nkinkade-177733" TargetMode="External"/><Relationship Id="rId4" Type="http://schemas.openxmlformats.org/officeDocument/2006/relationships/image" Target="../media/image4.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foto.wuestenigel.com/economic-growth-temps-after-corona-crisis/" TargetMode="External"/><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airedalesprings.co.uk/spring-materials-stainless-steel/"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hyperlink" Target="https://en.wikipedia.org/wiki/United_States_at_the_2012_Summer_Olympics" TargetMode="External"/><Relationship Id="rId7" Type="http://schemas.openxmlformats.org/officeDocument/2006/relationships/hyperlink" Target="https://en.wikipedia.org/wiki/Canada_at_the_2016_Summer_Paralympics"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openclipart.org/detail/17744/flag-of-finland" TargetMode="External"/><Relationship Id="rId4" Type="http://schemas.openxmlformats.org/officeDocument/2006/relationships/image" Target="../media/image10.png"/><Relationship Id="rId9" Type="http://schemas.openxmlformats.org/officeDocument/2006/relationships/hyperlink" Target="http://www.familyvolley.com/2011/03/family-fun-friday-swedish-twister.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1071217"/>
            <a:ext cx="4873752" cy="2158730"/>
          </a:xfrm>
        </p:spPr>
        <p:txBody>
          <a:bodyPr/>
          <a:lstStyle/>
          <a:p>
            <a:r>
              <a:rPr lang="en-US" sz="4800" dirty="0"/>
              <a:t>STEEL INDUSTRY IN KEY MARKETS(2022)</a:t>
            </a:r>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a:xfrm>
            <a:off x="7330754" y="821622"/>
            <a:ext cx="3834628" cy="4928616"/>
          </a:xfrm>
        </p:spPr>
      </p:pic>
      <p:pic>
        <p:nvPicPr>
          <p:cNvPr id="3" name="Picture 2">
            <a:extLst>
              <a:ext uri="{FF2B5EF4-FFF2-40B4-BE49-F238E27FC236}">
                <a16:creationId xmlns:a16="http://schemas.microsoft.com/office/drawing/2014/main" id="{2003FC54-718E-DDFF-6CCD-85D46769BF3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30754" y="821623"/>
            <a:ext cx="3834628" cy="4928616"/>
          </a:xfrm>
          <a:prstGeom prst="rect">
            <a:avLst/>
          </a:prstGeom>
        </p:spPr>
      </p:pic>
      <p:sp>
        <p:nvSpPr>
          <p:cNvPr id="6" name="Rectangle: Rounded Corners 5">
            <a:extLst>
              <a:ext uri="{FF2B5EF4-FFF2-40B4-BE49-F238E27FC236}">
                <a16:creationId xmlns:a16="http://schemas.microsoft.com/office/drawing/2014/main" id="{15CAAFE0-DABB-91BD-1653-450D17D5E503}"/>
              </a:ext>
            </a:extLst>
          </p:cNvPr>
          <p:cNvSpPr/>
          <p:nvPr/>
        </p:nvSpPr>
        <p:spPr>
          <a:xfrm>
            <a:off x="1463040" y="3429000"/>
            <a:ext cx="4873752" cy="18565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700" i="0" dirty="0">
                <a:ln w="0"/>
                <a:solidFill>
                  <a:schemeClr val="tx1"/>
                </a:solidFill>
                <a:effectLst>
                  <a:outerShdw blurRad="38100" dist="19050" dir="2700000" algn="tl" rotWithShape="0">
                    <a:schemeClr val="dk1">
                      <a:alpha val="40000"/>
                    </a:schemeClr>
                  </a:outerShdw>
                </a:effectLst>
                <a:latin typeface="Aptos" panose="020B0004020202020204" pitchFamily="34" charset="0"/>
              </a:rPr>
              <a:t>This presentation(till slide 5), explores the current landscape of the global steel industry in 2022. Our qualitative research aims to uncover trends, challenges, and opportunities across key markets. Let's dive into the findings and gain a comprehensive understanding of this dynamic industry.</a:t>
            </a:r>
            <a:endParaRPr lang="en-US" sz="1700" dirty="0">
              <a:ln w="0"/>
              <a:solidFill>
                <a:schemeClr val="tx1"/>
              </a:solidFill>
              <a:effectLst>
                <a:outerShdw blurRad="38100" dist="19050" dir="2700000" algn="tl" rotWithShape="0">
                  <a:schemeClr val="dk1">
                    <a:alpha val="40000"/>
                  </a:schemeClr>
                </a:outerShdw>
              </a:effectLst>
              <a:latin typeface="Aptos" panose="020B0004020202020204" pitchFamily="34" charset="0"/>
            </a:endParaRPr>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0E104-D07B-291C-4B0E-25E15C57EAB1}"/>
              </a:ext>
            </a:extLst>
          </p:cNvPr>
          <p:cNvSpPr>
            <a:spLocks noGrp="1"/>
          </p:cNvSpPr>
          <p:nvPr>
            <p:ph type="title"/>
          </p:nvPr>
        </p:nvSpPr>
        <p:spPr>
          <a:xfrm>
            <a:off x="909447" y="865251"/>
            <a:ext cx="4900803" cy="849249"/>
          </a:xfrm>
        </p:spPr>
        <p:txBody>
          <a:bodyPr/>
          <a:lstStyle/>
          <a:p>
            <a:r>
              <a:rPr lang="en-US" dirty="0"/>
              <a:t>Recommendations</a:t>
            </a:r>
          </a:p>
        </p:txBody>
      </p:sp>
      <p:sp>
        <p:nvSpPr>
          <p:cNvPr id="4" name="Content Placeholder 3">
            <a:extLst>
              <a:ext uri="{FF2B5EF4-FFF2-40B4-BE49-F238E27FC236}">
                <a16:creationId xmlns:a16="http://schemas.microsoft.com/office/drawing/2014/main" id="{BDEF2952-606B-EA75-C024-7C8A8B33D518}"/>
              </a:ext>
            </a:extLst>
          </p:cNvPr>
          <p:cNvSpPr>
            <a:spLocks noGrp="1"/>
          </p:cNvSpPr>
          <p:nvPr>
            <p:ph idx="1"/>
          </p:nvPr>
        </p:nvSpPr>
        <p:spPr>
          <a:xfrm>
            <a:off x="1066800" y="1609725"/>
            <a:ext cx="9867900" cy="4095750"/>
          </a:xfrm>
        </p:spPr>
        <p:txBody>
          <a:bodyPr/>
          <a:lstStyle/>
          <a:p>
            <a:pPr marL="285750" indent="-285750" algn="just">
              <a:buFont typeface="Wingdings" panose="05000000000000000000" pitchFamily="2" charset="2"/>
              <a:buChar char="q"/>
            </a:pPr>
            <a:r>
              <a:rPr lang="en-US" sz="1700" b="1" dirty="0">
                <a:latin typeface="Google Sans"/>
              </a:rPr>
              <a:t>Focus on EMEA Market: </a:t>
            </a:r>
            <a:r>
              <a:rPr lang="en-US" sz="1700" dirty="0">
                <a:latin typeface="Google Sans"/>
              </a:rPr>
              <a:t>Prioritize and expand in the EMEA region, which is a key revenue and volume contributor. Invest in targeted marketing &amp; sales strategies to expand company’s presence.</a:t>
            </a:r>
          </a:p>
          <a:p>
            <a:pPr marL="285750" indent="-285750" algn="just">
              <a:buFont typeface="Wingdings" panose="05000000000000000000" pitchFamily="2" charset="2"/>
              <a:buChar char="q"/>
            </a:pPr>
            <a:r>
              <a:rPr lang="en-US" sz="1700" b="1" dirty="0">
                <a:latin typeface="Google Sans"/>
              </a:rPr>
              <a:t>Expand in High-Growth Regions: </a:t>
            </a:r>
            <a:r>
              <a:rPr lang="en-US" sz="1700" dirty="0">
                <a:latin typeface="Google Sans"/>
              </a:rPr>
              <a:t>Seize opportunities in high-growth markets, particularly in the Asia Pacific region.</a:t>
            </a:r>
          </a:p>
          <a:p>
            <a:pPr marL="285750" indent="-285750" algn="just">
              <a:buFont typeface="Wingdings" panose="05000000000000000000" pitchFamily="2" charset="2"/>
              <a:buChar char="q"/>
            </a:pPr>
            <a:r>
              <a:rPr lang="en-US" sz="1700" b="1" dirty="0">
                <a:latin typeface="Google Sans"/>
              </a:rPr>
              <a:t>Improve Sustainability: </a:t>
            </a:r>
            <a:r>
              <a:rPr lang="en-US" sz="1700" dirty="0">
                <a:latin typeface="Google Sans"/>
              </a:rPr>
              <a:t>Invest in carbon-reduction technologies to meet low-CO2 steel demand.</a:t>
            </a:r>
          </a:p>
          <a:p>
            <a:pPr marL="285750" indent="-285750" algn="just">
              <a:buFont typeface="Wingdings" panose="05000000000000000000" pitchFamily="2" charset="2"/>
              <a:buChar char="q"/>
            </a:pPr>
            <a:r>
              <a:rPr lang="en-US" sz="1700" b="1" dirty="0">
                <a:latin typeface="Google Sans"/>
              </a:rPr>
              <a:t>Strengthen Customer Relationships: </a:t>
            </a:r>
            <a:r>
              <a:rPr lang="en-US" sz="1700" dirty="0">
                <a:latin typeface="Google Sans"/>
              </a:rPr>
              <a:t>Maintain strong connections with top revenue-generating countries, like the USA, Finland, Canada, Sweden, and Germany.</a:t>
            </a:r>
          </a:p>
          <a:p>
            <a:pPr marL="285750" indent="-285750" algn="just">
              <a:buFont typeface="Wingdings" panose="05000000000000000000" pitchFamily="2" charset="2"/>
              <a:buChar char="q"/>
            </a:pPr>
            <a:r>
              <a:rPr lang="en-US" sz="1700" b="1" dirty="0">
                <a:latin typeface="Google Sans"/>
              </a:rPr>
              <a:t>Cost Optimization: </a:t>
            </a:r>
            <a:r>
              <a:rPr lang="en-US" sz="1700" dirty="0">
                <a:latin typeface="Google Sans"/>
              </a:rPr>
              <a:t>Evaluate cost optimization strategies for products with lower margins.</a:t>
            </a:r>
          </a:p>
          <a:p>
            <a:pPr marL="285750" indent="-285750" algn="just">
              <a:buFont typeface="Wingdings" panose="05000000000000000000" pitchFamily="2" charset="2"/>
              <a:buChar char="q"/>
            </a:pPr>
            <a:r>
              <a:rPr lang="en-US" sz="1700" b="1" dirty="0">
                <a:latin typeface="Google Sans"/>
              </a:rPr>
              <a:t>Monitor Market Trends: </a:t>
            </a:r>
            <a:r>
              <a:rPr lang="en-US" sz="1700" dirty="0">
                <a:latin typeface="Google Sans"/>
              </a:rPr>
              <a:t>Stay vigilant in monitoring global steel market trends and consumer preferences.</a:t>
            </a:r>
          </a:p>
          <a:p>
            <a:pPr marL="285750" indent="-285750" algn="just">
              <a:buFont typeface="Wingdings" panose="05000000000000000000" pitchFamily="2" charset="2"/>
              <a:buChar char="q"/>
            </a:pPr>
            <a:r>
              <a:rPr lang="en-US" sz="1700" b="1" dirty="0">
                <a:latin typeface="Google Sans"/>
              </a:rPr>
              <a:t>Prepare for Increased Demand: </a:t>
            </a:r>
            <a:r>
              <a:rPr lang="en-US" sz="1700" dirty="0">
                <a:latin typeface="Google Sans"/>
              </a:rPr>
              <a:t>Get ready for higher production volumes to meet the projected 30% increase in global steel demand by 2050.</a:t>
            </a:r>
          </a:p>
          <a:p>
            <a:pPr marL="285750" indent="-285750" algn="just">
              <a:buFont typeface="Wingdings" panose="05000000000000000000" pitchFamily="2" charset="2"/>
              <a:buChar char="q"/>
            </a:pPr>
            <a:r>
              <a:rPr lang="en-US" sz="1700" b="1" dirty="0">
                <a:latin typeface="Google Sans"/>
              </a:rPr>
              <a:t>Invest in Research and Development: </a:t>
            </a:r>
            <a:r>
              <a:rPr lang="en-US" sz="1700" dirty="0">
                <a:latin typeface="Google Sans"/>
              </a:rPr>
              <a:t>Innovate and produce more environmentally friendly steel products to meet the growing demand for low-CO2 steel.</a:t>
            </a:r>
          </a:p>
          <a:p>
            <a:pPr marL="285750" indent="-285750" algn="just">
              <a:buFont typeface="Wingdings" panose="05000000000000000000" pitchFamily="2" charset="2"/>
              <a:buChar char="q"/>
            </a:pPr>
            <a:r>
              <a:rPr lang="en-US" sz="1700" b="1" dirty="0">
                <a:latin typeface="Google Sans"/>
              </a:rPr>
              <a:t>Supply Chain Optimization: </a:t>
            </a:r>
            <a:r>
              <a:rPr lang="en-US" sz="1700" dirty="0">
                <a:latin typeface="Google Sans"/>
              </a:rPr>
              <a:t>Optimize the supply chain for efficiency and cost-effectiveness.</a:t>
            </a:r>
          </a:p>
          <a:p>
            <a:endParaRPr lang="en-US" sz="1700" dirty="0">
              <a:latin typeface="Google Sans"/>
            </a:endParaRPr>
          </a:p>
        </p:txBody>
      </p:sp>
      <p:sp>
        <p:nvSpPr>
          <p:cNvPr id="6" name="Date Placeholder 5">
            <a:extLst>
              <a:ext uri="{FF2B5EF4-FFF2-40B4-BE49-F238E27FC236}">
                <a16:creationId xmlns:a16="http://schemas.microsoft.com/office/drawing/2014/main" id="{6463EB5B-92AC-A5C7-33EF-7CA31BD63312}"/>
              </a:ext>
            </a:extLst>
          </p:cNvPr>
          <p:cNvSpPr>
            <a:spLocks noGrp="1"/>
          </p:cNvSpPr>
          <p:nvPr>
            <p:ph type="dt" sz="half" idx="16"/>
          </p:nvPr>
        </p:nvSpPr>
        <p:spPr/>
        <p:txBody>
          <a:bodyPr/>
          <a:lstStyle/>
          <a:p>
            <a:r>
              <a:rPr lang="en-US" noProof="0" dirty="0"/>
              <a:t>2022</a:t>
            </a:r>
          </a:p>
        </p:txBody>
      </p:sp>
      <p:sp>
        <p:nvSpPr>
          <p:cNvPr id="7" name="Footer Placeholder 6">
            <a:extLst>
              <a:ext uri="{FF2B5EF4-FFF2-40B4-BE49-F238E27FC236}">
                <a16:creationId xmlns:a16="http://schemas.microsoft.com/office/drawing/2014/main" id="{75A91C6F-9BFC-BCBD-808D-43530BB5E21B}"/>
              </a:ext>
            </a:extLst>
          </p:cNvPr>
          <p:cNvSpPr>
            <a:spLocks noGrp="1"/>
          </p:cNvSpPr>
          <p:nvPr>
            <p:ph type="ftr" sz="quarter" idx="17"/>
          </p:nvPr>
        </p:nvSpPr>
        <p:spPr/>
        <p:txBody>
          <a:bodyPr/>
          <a:lstStyle/>
          <a:p>
            <a:r>
              <a:rPr lang="en-US" noProof="0" dirty="0"/>
              <a:t>SteelCo. Insights</a:t>
            </a:r>
          </a:p>
        </p:txBody>
      </p:sp>
      <p:sp>
        <p:nvSpPr>
          <p:cNvPr id="8" name="Slide Number Placeholder 7">
            <a:extLst>
              <a:ext uri="{FF2B5EF4-FFF2-40B4-BE49-F238E27FC236}">
                <a16:creationId xmlns:a16="http://schemas.microsoft.com/office/drawing/2014/main" id="{8EF42795-D695-C050-1AC2-48EC7FA50660}"/>
              </a:ext>
            </a:extLst>
          </p:cNvPr>
          <p:cNvSpPr>
            <a:spLocks noGrp="1"/>
          </p:cNvSpPr>
          <p:nvPr>
            <p:ph type="sldNum" sz="quarter" idx="18"/>
          </p:nvPr>
        </p:nvSpPr>
        <p:spPr/>
        <p:txBody>
          <a:bodyPr/>
          <a:lstStyle/>
          <a:p>
            <a:fld id="{8D0AFDD5-844D-364D-8AEC-50CF4D36D55D}" type="slidenum">
              <a:rPr lang="en-US" noProof="0" smtClean="0"/>
              <a:pPr/>
              <a:t>10</a:t>
            </a:fld>
            <a:endParaRPr lang="en-US" noProof="0" dirty="0"/>
          </a:p>
        </p:txBody>
      </p:sp>
    </p:spTree>
    <p:extLst>
      <p:ext uri="{BB962C8B-B14F-4D97-AF65-F5344CB8AC3E}">
        <p14:creationId xmlns:p14="http://schemas.microsoft.com/office/powerpoint/2010/main" val="141434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920248" y="972228"/>
            <a:ext cx="3256757" cy="725548"/>
          </a:xfrm>
        </p:spPr>
        <p:txBody>
          <a:bodyPr/>
          <a:lstStyle/>
          <a:p>
            <a:r>
              <a:rPr lang="en-US" sz="4000" dirty="0"/>
              <a:t>Key Markets</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10235"/>
            <a:ext cx="365760" cy="246888"/>
          </a:xfrm>
        </p:spPr>
        <p:txBody>
          <a:bodyPr/>
          <a:lstStyle/>
          <a:p>
            <a:fld id="{8D0AFDD5-844D-364D-8AEC-50CF4D36D55D}" type="slidenum">
              <a:rPr lang="en-US" smtClean="0"/>
              <a:pPr/>
              <a:t>2</a:t>
            </a:fld>
            <a:endParaRPr lang="en-US" dirty="0"/>
          </a:p>
        </p:txBody>
      </p:sp>
      <p:sp>
        <p:nvSpPr>
          <p:cNvPr id="2" name="Rectangle 1">
            <a:extLst>
              <a:ext uri="{FF2B5EF4-FFF2-40B4-BE49-F238E27FC236}">
                <a16:creationId xmlns:a16="http://schemas.microsoft.com/office/drawing/2014/main" id="{C505D44E-37FA-D08F-3809-2C0E3E55D2C6}"/>
              </a:ext>
            </a:extLst>
          </p:cNvPr>
          <p:cNvSpPr/>
          <p:nvPr/>
        </p:nvSpPr>
        <p:spPr>
          <a:xfrm>
            <a:off x="920247" y="1697776"/>
            <a:ext cx="6320307" cy="3730296"/>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kern="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In 2022, the global steel market was worth about USD 1.27 trillion. It's expected to grow at a CAGR of 4% from 2023–2028, reaching around USD 1.61 trillion by 2028. </a:t>
            </a:r>
            <a:endParaRPr lang="en-US" kern="100" dirty="0">
              <a:solidFill>
                <a:schemeClr val="tx1"/>
              </a:solidFill>
              <a:effectLst/>
              <a:latin typeface="Aptos" panose="020B0004020202020204" pitchFamily="34" charset="0"/>
              <a:ea typeface="Calibri" panose="020F0502020204030204" pitchFamily="34" charset="0"/>
              <a:cs typeface="Times New Roman" panose="02020603050405020304" pitchFamily="18" charset="0"/>
            </a:endParaRPr>
          </a:p>
          <a:p>
            <a:pPr algn="just"/>
            <a:endParaRPr lang="en-US" dirty="0">
              <a:solidFill>
                <a:schemeClr val="tx1"/>
              </a:solidFill>
              <a:latin typeface="Aptos" panose="020B0004020202020204" pitchFamily="34" charset="0"/>
            </a:endParaRPr>
          </a:p>
          <a:p>
            <a:pPr marL="285750" indent="-285750" algn="just">
              <a:buFont typeface="Wingdings" panose="05000000000000000000" pitchFamily="2" charset="2"/>
              <a:buChar char="Ø"/>
            </a:pPr>
            <a:r>
              <a:rPr lang="en-US" dirty="0">
                <a:solidFill>
                  <a:schemeClr val="tx1"/>
                </a:solidFill>
                <a:latin typeface="Aptos" panose="020B0004020202020204" pitchFamily="34" charset="0"/>
              </a:rPr>
              <a:t>The global steel market is divided into 5 regions:</a:t>
            </a:r>
          </a:p>
          <a:p>
            <a:pPr marL="742950" lvl="1" indent="-285750" algn="just">
              <a:buFont typeface="Arial" panose="020B0604020202020204" pitchFamily="34" charset="0"/>
              <a:buChar char="•"/>
            </a:pPr>
            <a:r>
              <a:rPr lang="en-US" dirty="0">
                <a:solidFill>
                  <a:schemeClr val="tx1"/>
                </a:solidFill>
                <a:latin typeface="Aptos" panose="020B0004020202020204" pitchFamily="34" charset="0"/>
              </a:rPr>
              <a:t>North America</a:t>
            </a:r>
          </a:p>
          <a:p>
            <a:pPr marL="742950" lvl="1" indent="-285750" algn="just">
              <a:buFont typeface="Arial" panose="020B0604020202020204" pitchFamily="34" charset="0"/>
              <a:buChar char="•"/>
            </a:pPr>
            <a:r>
              <a:rPr lang="en-US" dirty="0">
                <a:solidFill>
                  <a:schemeClr val="tx1"/>
                </a:solidFill>
                <a:latin typeface="Aptos" panose="020B0004020202020204" pitchFamily="34" charset="0"/>
              </a:rPr>
              <a:t>Latin America</a:t>
            </a:r>
          </a:p>
          <a:p>
            <a:pPr marL="742950" lvl="1" indent="-285750" algn="just">
              <a:buFont typeface="Arial" panose="020B0604020202020204" pitchFamily="34" charset="0"/>
              <a:buChar char="•"/>
            </a:pPr>
            <a:r>
              <a:rPr lang="en-US" dirty="0">
                <a:solidFill>
                  <a:schemeClr val="tx1"/>
                </a:solidFill>
                <a:latin typeface="Aptos" panose="020B0004020202020204" pitchFamily="34" charset="0"/>
              </a:rPr>
              <a:t>Asia Pacific</a:t>
            </a:r>
          </a:p>
          <a:p>
            <a:pPr marL="742950" lvl="1" indent="-285750" algn="just">
              <a:buFont typeface="Arial" panose="020B0604020202020204" pitchFamily="34" charset="0"/>
              <a:buChar char="•"/>
            </a:pPr>
            <a:r>
              <a:rPr lang="en-US" dirty="0">
                <a:solidFill>
                  <a:schemeClr val="tx1"/>
                </a:solidFill>
                <a:latin typeface="Aptos" panose="020B0004020202020204" pitchFamily="34" charset="0"/>
              </a:rPr>
              <a:t>Europe</a:t>
            </a:r>
          </a:p>
          <a:p>
            <a:pPr marL="742950" lvl="1" indent="-285750" algn="just">
              <a:buFont typeface="Arial" panose="020B0604020202020204" pitchFamily="34" charset="0"/>
              <a:buChar char="•"/>
            </a:pPr>
            <a:r>
              <a:rPr lang="en-US" dirty="0">
                <a:solidFill>
                  <a:schemeClr val="tx1"/>
                </a:solidFill>
                <a:latin typeface="Aptos" panose="020B0004020202020204" pitchFamily="34" charset="0"/>
              </a:rPr>
              <a:t>Middle East &amp; Africa</a:t>
            </a:r>
          </a:p>
          <a:p>
            <a:pPr marL="285750" indent="-285750" algn="just">
              <a:buFont typeface="Wingdings" panose="05000000000000000000" pitchFamily="2" charset="2"/>
              <a:buChar char="Ø"/>
            </a:pPr>
            <a:r>
              <a:rPr lang="en-US" dirty="0">
                <a:solidFill>
                  <a:schemeClr val="tx1"/>
                </a:solidFill>
                <a:latin typeface="Aptos" panose="020B0004020202020204" pitchFamily="34" charset="0"/>
              </a:rPr>
              <a:t>In 2022, the Asia Pacific region accounted for over 59% of the global market share.</a:t>
            </a:r>
          </a:p>
        </p:txBody>
      </p:sp>
      <p:pic>
        <p:nvPicPr>
          <p:cNvPr id="9" name="Picture 8">
            <a:extLst>
              <a:ext uri="{FF2B5EF4-FFF2-40B4-BE49-F238E27FC236}">
                <a16:creationId xmlns:a16="http://schemas.microsoft.com/office/drawing/2014/main" id="{A143CE7D-0BC4-5C01-B4D4-674896450177}"/>
              </a:ext>
            </a:extLst>
          </p:cNvPr>
          <p:cNvPicPr>
            <a:picLocks noChangeAspect="1"/>
          </p:cNvPicPr>
          <p:nvPr/>
        </p:nvPicPr>
        <p:blipFill>
          <a:blip r:embed="rId2"/>
          <a:stretch>
            <a:fillRect/>
          </a:stretch>
        </p:blipFill>
        <p:spPr>
          <a:xfrm>
            <a:off x="7865707" y="1623526"/>
            <a:ext cx="4251649" cy="3423939"/>
          </a:xfrm>
          <a:prstGeom prst="rect">
            <a:avLst/>
          </a:prstGeom>
          <a:effectLst>
            <a:outerShdw blurRad="50800" dist="38100" dir="16200000" rotWithShape="0">
              <a:prstClr val="black">
                <a:alpha val="40000"/>
              </a:prstClr>
            </a:outerShdw>
          </a:effectLst>
        </p:spPr>
      </p:pic>
      <p:sp>
        <p:nvSpPr>
          <p:cNvPr id="25" name="Footer Placeholder 2">
            <a:extLst>
              <a:ext uri="{FF2B5EF4-FFF2-40B4-BE49-F238E27FC236}">
                <a16:creationId xmlns:a16="http://schemas.microsoft.com/office/drawing/2014/main" id="{42AE70DF-1A18-B7C8-54CC-B99919F425A1}"/>
              </a:ext>
            </a:extLst>
          </p:cNvPr>
          <p:cNvSpPr txBox="1">
            <a:spLocks/>
          </p:cNvSpPr>
          <p:nvPr/>
        </p:nvSpPr>
        <p:spPr>
          <a:xfrm>
            <a:off x="8891451" y="6401009"/>
            <a:ext cx="1848084" cy="33579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Steel Industry Insights       2022</a:t>
            </a:r>
          </a:p>
        </p:txBody>
      </p:sp>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Top Consumers</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tIns="1645920"/>
          <a:lstStyle/>
          <a:p>
            <a:pPr algn="just"/>
            <a:r>
              <a:rPr lang="en-US" sz="1600" dirty="0">
                <a:latin typeface="Aptos" panose="020B0004020202020204" pitchFamily="34" charset="0"/>
              </a:rPr>
              <a:t>China- World’s largest steel </a:t>
            </a:r>
            <a:r>
              <a:rPr lang="en-US" sz="1500" dirty="0"/>
              <a:t>consumer</a:t>
            </a:r>
            <a:r>
              <a:rPr lang="en-US" sz="1600" dirty="0">
                <a:latin typeface="Aptos" panose="020B0004020202020204" pitchFamily="34" charset="0"/>
              </a:rPr>
              <a:t>(2022). Consumed 51.7% of world’s steel. Here, 55% steel is used in construction &amp; 20% in machinery.</a:t>
            </a:r>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tIns="1737360"/>
          <a:lstStyle/>
          <a:p>
            <a:pPr algn="just"/>
            <a:r>
              <a:rPr lang="en-US" sz="1600" dirty="0">
                <a:latin typeface="Aptos" panose="020B0004020202020204" pitchFamily="34" charset="0"/>
              </a:rPr>
              <a:t>India- Second largest </a:t>
            </a:r>
            <a:r>
              <a:rPr lang="en-US" sz="1800" dirty="0">
                <a:latin typeface="Aptos" panose="020B0004020202020204" pitchFamily="34" charset="0"/>
              </a:rPr>
              <a:t>steel</a:t>
            </a:r>
            <a:r>
              <a:rPr lang="en-US" sz="1600" dirty="0">
                <a:latin typeface="Aptos" panose="020B0004020202020204" pitchFamily="34" charset="0"/>
              </a:rPr>
              <a:t> </a:t>
            </a:r>
            <a:r>
              <a:rPr lang="en-US" sz="1800" dirty="0">
                <a:latin typeface="Aptos" panose="020B0004020202020204" pitchFamily="34" charset="0"/>
              </a:rPr>
              <a:t>consumer</a:t>
            </a:r>
            <a:r>
              <a:rPr lang="en-US" sz="1600" dirty="0">
                <a:latin typeface="Aptos" panose="020B0004020202020204" pitchFamily="34" charset="0"/>
              </a:rPr>
              <a:t>(2022). Consumed approx. 6% of world’s steel. Here, also maximum steel is used in construction.</a:t>
            </a:r>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tIns="1737360"/>
          <a:lstStyle/>
          <a:p>
            <a:pPr algn="just"/>
            <a:r>
              <a:rPr lang="en-US" sz="1600" dirty="0">
                <a:latin typeface="Aptos" panose="020B0004020202020204" pitchFamily="34" charset="0"/>
              </a:rPr>
              <a:t>Rest of Asia  consumed 14.5% of the world’s steel. Maximum of these steels is used up in construction.</a:t>
            </a:r>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tIns="1737360"/>
          <a:lstStyle/>
          <a:p>
            <a:pPr algn="just"/>
            <a:r>
              <a:rPr lang="en-US" sz="1600" dirty="0">
                <a:latin typeface="Aptos" panose="020B0004020202020204" pitchFamily="34" charset="0"/>
              </a:rPr>
              <a:t>EU consumed 16.6% of  the world’s steel. Construction, automotive, &amp; machinery are key industries.</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Steel Industry Insights</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2022</a:t>
            </a:r>
          </a:p>
        </p:txBody>
      </p:sp>
      <p:sp>
        <p:nvSpPr>
          <p:cNvPr id="19" name="TextBox 18">
            <a:extLst>
              <a:ext uri="{FF2B5EF4-FFF2-40B4-BE49-F238E27FC236}">
                <a16:creationId xmlns:a16="http://schemas.microsoft.com/office/drawing/2014/main" id="{1C29A85A-8E72-A10A-C484-D3FCDE867EFA}"/>
              </a:ext>
            </a:extLst>
          </p:cNvPr>
          <p:cNvSpPr txBox="1"/>
          <p:nvPr/>
        </p:nvSpPr>
        <p:spPr>
          <a:xfrm>
            <a:off x="952500" y="6858000"/>
            <a:ext cx="10287000" cy="230832"/>
          </a:xfrm>
          <a:prstGeom prst="rect">
            <a:avLst/>
          </a:prstGeom>
          <a:noFill/>
        </p:spPr>
        <p:txBody>
          <a:bodyPr wrap="square" rtlCol="0">
            <a:spAutoFit/>
          </a:bodyPr>
          <a:lstStyle/>
          <a:p>
            <a:r>
              <a:rPr lang="en-US" sz="900" dirty="0">
                <a:hlinkClick r:id="rId2" tooltip="https://en.wikipedia.org/wiki/China_at_the_Paralympics"/>
              </a:rPr>
              <a:t>This Photo</a:t>
            </a:r>
            <a:r>
              <a:rPr lang="en-US" sz="900" dirty="0"/>
              <a:t> by Unknown Author is licensed under </a:t>
            </a:r>
            <a:r>
              <a:rPr lang="en-US" sz="900" dirty="0">
                <a:hlinkClick r:id="rId3" tooltip="https://creativecommons.org/licenses/by-sa/3.0/"/>
              </a:rPr>
              <a:t>CC BY-SA</a:t>
            </a:r>
            <a:endParaRPr lang="en-US" sz="900" dirty="0"/>
          </a:p>
        </p:txBody>
      </p:sp>
      <p:pic>
        <p:nvPicPr>
          <p:cNvPr id="33" name="Picture Placeholder 32">
            <a:extLst>
              <a:ext uri="{FF2B5EF4-FFF2-40B4-BE49-F238E27FC236}">
                <a16:creationId xmlns:a16="http://schemas.microsoft.com/office/drawing/2014/main" id="{0834C4A1-D6B8-C5E3-3A65-6066249EF0AD}"/>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l="10495" r="10495"/>
          <a:stretch>
            <a:fillRect/>
          </a:stretch>
        </p:blipFill>
        <p:spPr>
          <a:xfrm>
            <a:off x="3427816" y="2219650"/>
            <a:ext cx="2486025" cy="1619434"/>
          </a:xfrm>
        </p:spPr>
      </p:pic>
      <p:sp>
        <p:nvSpPr>
          <p:cNvPr id="40" name="Rectangle 39">
            <a:extLst>
              <a:ext uri="{FF2B5EF4-FFF2-40B4-BE49-F238E27FC236}">
                <a16:creationId xmlns:a16="http://schemas.microsoft.com/office/drawing/2014/main" id="{391CC02F-EA85-0DFF-81E1-33AAC4E8BDA7}"/>
              </a:ext>
            </a:extLst>
          </p:cNvPr>
          <p:cNvSpPr/>
          <p:nvPr/>
        </p:nvSpPr>
        <p:spPr>
          <a:xfrm>
            <a:off x="552100" y="2209934"/>
            <a:ext cx="2514600" cy="1619434"/>
          </a:xfrm>
          <a:prstGeom prst="rect">
            <a:avLst/>
          </a:prstGeom>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17" name="Picture 16">
            <a:extLst>
              <a:ext uri="{FF2B5EF4-FFF2-40B4-BE49-F238E27FC236}">
                <a16:creationId xmlns:a16="http://schemas.microsoft.com/office/drawing/2014/main" id="{67750F4B-543B-96C2-54F8-AF80CD75039B}"/>
              </a:ext>
            </a:extLst>
          </p:cNvPr>
          <p:cNvPicPr>
            <a:picLocks noChangeAspect="1"/>
          </p:cNvPicPr>
          <p:nvPr/>
        </p:nvPicPr>
        <p:blipFill>
          <a:blip r:embed="rId6">
            <a:extLst>
              <a:ext uri="{837473B0-CC2E-450A-ABE3-18F120FF3D39}">
                <a1611:picAttrSrcUrl xmlns:a1611="http://schemas.microsoft.com/office/drawing/2016/11/main" r:id="rId2"/>
              </a:ext>
            </a:extLst>
          </a:blip>
          <a:stretch>
            <a:fillRect/>
          </a:stretch>
        </p:blipFill>
        <p:spPr>
          <a:xfrm>
            <a:off x="573519" y="2204306"/>
            <a:ext cx="2487168" cy="1619434"/>
          </a:xfrm>
          <a:prstGeom prst="rect">
            <a:avLst/>
          </a:prstGeom>
        </p:spPr>
      </p:pic>
      <p:pic>
        <p:nvPicPr>
          <p:cNvPr id="46" name="Picture Placeholder 45">
            <a:extLst>
              <a:ext uri="{FF2B5EF4-FFF2-40B4-BE49-F238E27FC236}">
                <a16:creationId xmlns:a16="http://schemas.microsoft.com/office/drawing/2014/main" id="{168A1FCE-F52A-03D3-4752-1CC31494CCA0}"/>
              </a:ext>
            </a:extLst>
          </p:cNvPr>
          <p:cNvPicPr>
            <a:picLocks noGrp="1" noChangeAspect="1"/>
          </p:cNvPicPr>
          <p:nvPr>
            <p:ph type="pic" sz="quarter" idx="17"/>
          </p:nvPr>
        </p:nvPicPr>
        <p:blipFill>
          <a:blip r:embed="rId7">
            <a:extLst>
              <a:ext uri="{837473B0-CC2E-450A-ABE3-18F120FF3D39}">
                <a1611:picAttrSrcUrl xmlns:a1611="http://schemas.microsoft.com/office/drawing/2016/11/main" r:id="rId8"/>
              </a:ext>
            </a:extLst>
          </a:blip>
          <a:srcRect t="8534" b="8534"/>
          <a:stretch>
            <a:fillRect/>
          </a:stretch>
        </p:blipFill>
        <p:spPr>
          <a:xfrm>
            <a:off x="6263640" y="2233143"/>
            <a:ext cx="2487612" cy="1619250"/>
          </a:xfrm>
          <a:solidFill>
            <a:schemeClr val="accent6">
              <a:lumMod val="75000"/>
            </a:schemeClr>
          </a:solidFill>
        </p:spPr>
      </p:pic>
      <p:sp>
        <p:nvSpPr>
          <p:cNvPr id="49" name="Picture Placeholder 48">
            <a:extLst>
              <a:ext uri="{FF2B5EF4-FFF2-40B4-BE49-F238E27FC236}">
                <a16:creationId xmlns:a16="http://schemas.microsoft.com/office/drawing/2014/main" id="{30D0A7DC-ED43-1799-9DDD-95EB8F2D5D97}"/>
              </a:ext>
            </a:extLst>
          </p:cNvPr>
          <p:cNvSpPr>
            <a:spLocks noGrp="1"/>
          </p:cNvSpPr>
          <p:nvPr>
            <p:ph type="pic" sz="quarter" idx="23"/>
          </p:nvPr>
        </p:nvSpPr>
        <p:spPr>
          <a:xfrm>
            <a:off x="9121140" y="2169547"/>
            <a:ext cx="2487168" cy="1682846"/>
          </a:xfrm>
        </p:spPr>
        <p:txBody>
          <a:bodyPr/>
          <a:lstStyle/>
          <a:p>
            <a:endParaRPr lang="en-US" dirty="0"/>
          </a:p>
        </p:txBody>
      </p:sp>
      <p:pic>
        <p:nvPicPr>
          <p:cNvPr id="53" name="Picture Placeholder 52">
            <a:extLst>
              <a:ext uri="{FF2B5EF4-FFF2-40B4-BE49-F238E27FC236}">
                <a16:creationId xmlns:a16="http://schemas.microsoft.com/office/drawing/2014/main" id="{65CFB74A-090A-0DB4-532B-4CA0205E11D5}"/>
              </a:ext>
            </a:extLst>
          </p:cNvPr>
          <p:cNvPicPr>
            <a:picLocks noGrp="1" noChangeAspect="1"/>
          </p:cNvPicPr>
          <p:nvPr>
            <p:ph type="pic" sz="quarter" idx="20"/>
          </p:nvPr>
        </p:nvPicPr>
        <p:blipFill>
          <a:blip r:embed="rId9">
            <a:extLst>
              <a:ext uri="{837473B0-CC2E-450A-ABE3-18F120FF3D39}">
                <a1611:picAttrSrcUrl xmlns:a1611="http://schemas.microsoft.com/office/drawing/2016/11/main" r:id="rId10"/>
              </a:ext>
            </a:extLst>
          </a:blip>
          <a:srcRect t="1251" b="1251"/>
          <a:stretch>
            <a:fillRect/>
          </a:stretch>
        </p:blipFill>
        <p:spPr>
          <a:xfrm>
            <a:off x="9121140" y="2190904"/>
            <a:ext cx="2487613" cy="1646237"/>
          </a:xfrm>
        </p:spPr>
      </p:pic>
    </p:spTree>
    <p:extLst>
      <p:ext uri="{BB962C8B-B14F-4D97-AF65-F5344CB8AC3E}">
        <p14:creationId xmlns:p14="http://schemas.microsoft.com/office/powerpoint/2010/main" val="325180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t>Revenue Share By Region</a:t>
            </a:r>
          </a:p>
        </p:txBody>
      </p:sp>
      <p:graphicFrame>
        <p:nvGraphicFramePr>
          <p:cNvPr id="14" name="Content Placeholder 13">
            <a:extLst>
              <a:ext uri="{FF2B5EF4-FFF2-40B4-BE49-F238E27FC236}">
                <a16:creationId xmlns:a16="http://schemas.microsoft.com/office/drawing/2014/main" id="{DA114D53-FAB3-91E5-14AB-5B375DA2617E}"/>
              </a:ext>
            </a:extLst>
          </p:cNvPr>
          <p:cNvGraphicFramePr>
            <a:graphicFrameLocks noGrp="1"/>
          </p:cNvGraphicFramePr>
          <p:nvPr>
            <p:ph idx="1"/>
            <p:extLst>
              <p:ext uri="{D42A27DB-BD31-4B8C-83A1-F6EECF244321}">
                <p14:modId xmlns:p14="http://schemas.microsoft.com/office/powerpoint/2010/main" val="1659783291"/>
              </p:ext>
            </p:extLst>
          </p:nvPr>
        </p:nvGraphicFramePr>
        <p:xfrm>
          <a:off x="838200" y="1761712"/>
          <a:ext cx="10213848" cy="4404528"/>
        </p:xfrm>
        <a:graphic>
          <a:graphicData uri="http://schemas.openxmlformats.org/drawingml/2006/table">
            <a:tbl>
              <a:tblPr firstRow="1" bandRow="1">
                <a:effectLst>
                  <a:outerShdw blurRad="50800" dist="38100" dir="10800000" algn="r" rotWithShape="0">
                    <a:prstClr val="black">
                      <a:alpha val="40000"/>
                    </a:prstClr>
                  </a:outerShdw>
                </a:effectLst>
                <a:tableStyleId>{5C22544A-7EE6-4342-B048-85BDC9FD1C3A}</a:tableStyleId>
              </a:tblPr>
              <a:tblGrid>
                <a:gridCol w="2553462">
                  <a:extLst>
                    <a:ext uri="{9D8B030D-6E8A-4147-A177-3AD203B41FA5}">
                      <a16:colId xmlns:a16="http://schemas.microsoft.com/office/drawing/2014/main" val="3307912261"/>
                    </a:ext>
                  </a:extLst>
                </a:gridCol>
                <a:gridCol w="2553462">
                  <a:extLst>
                    <a:ext uri="{9D8B030D-6E8A-4147-A177-3AD203B41FA5}">
                      <a16:colId xmlns:a16="http://schemas.microsoft.com/office/drawing/2014/main" val="205469312"/>
                    </a:ext>
                  </a:extLst>
                </a:gridCol>
                <a:gridCol w="2553462">
                  <a:extLst>
                    <a:ext uri="{9D8B030D-6E8A-4147-A177-3AD203B41FA5}">
                      <a16:colId xmlns:a16="http://schemas.microsoft.com/office/drawing/2014/main" val="2233447510"/>
                    </a:ext>
                  </a:extLst>
                </a:gridCol>
                <a:gridCol w="2553462">
                  <a:extLst>
                    <a:ext uri="{9D8B030D-6E8A-4147-A177-3AD203B41FA5}">
                      <a16:colId xmlns:a16="http://schemas.microsoft.com/office/drawing/2014/main" val="2618575971"/>
                    </a:ext>
                  </a:extLst>
                </a:gridCol>
              </a:tblGrid>
              <a:tr h="734088">
                <a:tc>
                  <a:txBody>
                    <a:bodyPr/>
                    <a:lstStyle/>
                    <a:p>
                      <a:pPr algn="ctr"/>
                      <a:r>
                        <a:rPr lang="en-US" sz="2000" b="0" i="0" dirty="0">
                          <a:ln>
                            <a:solidFill>
                              <a:srgbClr val="C95B3A"/>
                            </a:solidFill>
                          </a:ln>
                          <a:solidFill>
                            <a:schemeClr val="tx1"/>
                          </a:solidFill>
                          <a:latin typeface="Univers Condensed Light" panose="020B0306020202040204" pitchFamily="34" charset="0"/>
                          <a:cs typeface="Posterama" panose="020B0504020200020000" pitchFamily="34" charset="0"/>
                        </a:rPr>
                        <a:t>Region</a:t>
                      </a: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cs typeface="Posterama" panose="020B0504020200020000" pitchFamily="34" charset="0"/>
                        </a:rPr>
                        <a:t>Market Value(2022)</a:t>
                      </a: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cs typeface="Posterama" panose="020B0504020200020000" pitchFamily="34" charset="0"/>
                        </a:rPr>
                        <a:t>Revenue Forecast</a:t>
                      </a: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cs typeface="Posterama" panose="020B0504020200020000" pitchFamily="34" charset="0"/>
                        </a:rPr>
                        <a:t>CAGR</a:t>
                      </a: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0302437"/>
                  </a:ext>
                </a:extLst>
              </a:tr>
              <a:tr h="734088">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North America</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9.70 Billion</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13.99 Billion</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4.8%(2022-2030)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54227287"/>
                  </a:ext>
                </a:extLst>
              </a:tr>
              <a:tr h="734088">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Latin America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16.13 Billion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26.57 Billion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5.2%(2023-2031)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21463532"/>
                  </a:ext>
                </a:extLst>
              </a:tr>
              <a:tr h="734088">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Europe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132 Billion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99.4 Billion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-3.03%(2022-2026)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44132588"/>
                  </a:ext>
                </a:extLst>
              </a:tr>
              <a:tr h="734088">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Asia Pacific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1258 Billion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1723 Billion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4.6%(2023-2029)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696221205"/>
                  </a:ext>
                </a:extLst>
              </a:tr>
              <a:tr h="734088">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Middle  East &amp; Africa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A9D8F"/>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27.6 Billion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A9D8F"/>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USD 44.4 Billion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A9D8F"/>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5.0%(2023-2031)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A9D8F"/>
                    </a:solidFill>
                  </a:tcPr>
                </a:tc>
                <a:extLst>
                  <a:ext uri="{0D108BD9-81ED-4DB2-BD59-A6C34878D82A}">
                    <a16:rowId xmlns:a16="http://schemas.microsoft.com/office/drawing/2014/main" val="3013679146"/>
                  </a:ext>
                </a:extLst>
              </a:tr>
            </a:tbl>
          </a:graphicData>
        </a:graphic>
      </p:graphicFrame>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4</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Steel Industry Insights</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2022</a:t>
            </a:r>
          </a:p>
        </p:txBody>
      </p:sp>
    </p:spTree>
    <p:extLst>
      <p:ext uri="{BB962C8B-B14F-4D97-AF65-F5344CB8AC3E}">
        <p14:creationId xmlns:p14="http://schemas.microsoft.com/office/powerpoint/2010/main" val="201102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1021080" y="941645"/>
            <a:ext cx="1840992" cy="585216"/>
          </a:xfrm>
        </p:spPr>
        <p:txBody>
          <a:bodyPr/>
          <a:lstStyle/>
          <a:p>
            <a:r>
              <a:rPr lang="en-US" dirty="0"/>
              <a:t>Future</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a:xfrm>
            <a:off x="1021080" y="1647040"/>
            <a:ext cx="6082626" cy="3960658"/>
          </a:xfrm>
        </p:spPr>
        <p:txBody>
          <a:bodyPr/>
          <a:lstStyle/>
          <a:p>
            <a:pPr marL="285750" indent="-285750" algn="just">
              <a:buFont typeface="Wingdings" panose="05000000000000000000" pitchFamily="2" charset="2"/>
              <a:buChar char="q"/>
            </a:pPr>
            <a:r>
              <a:rPr lang="en-US" sz="1700" b="0" i="0" dirty="0">
                <a:effectLst/>
                <a:latin typeface="Aptos" panose="020B0004020202020204" pitchFamily="34" charset="0"/>
              </a:rPr>
              <a:t>The global steel market was valued at USD 1.27 trillion in 2022 &amp; USD 1.27 trillion in 2023.</a:t>
            </a:r>
          </a:p>
          <a:p>
            <a:pPr marL="285750" indent="-285750" algn="just" fontAlgn="ctr">
              <a:buFont typeface="Wingdings" panose="05000000000000000000" pitchFamily="2" charset="2"/>
              <a:buChar char="q"/>
            </a:pPr>
            <a:r>
              <a:rPr lang="en-US" sz="1700" b="0" i="0" dirty="0">
                <a:effectLst/>
                <a:latin typeface="Aptos" panose="020B0004020202020204" pitchFamily="34" charset="0"/>
              </a:rPr>
              <a:t>The global steel market is expected to grow significantly between 2023 and 2030. Steel demand is projected to increase by 30% by 2050, with most regions, including India, Africa, and South-East Asia, seeing an increase in demand. </a:t>
            </a:r>
          </a:p>
          <a:p>
            <a:pPr marL="285750" indent="-285750" algn="just">
              <a:buFont typeface="Wingdings" panose="05000000000000000000" pitchFamily="2" charset="2"/>
              <a:buChar char="q"/>
            </a:pPr>
            <a:r>
              <a:rPr lang="en-US" sz="1700" b="0" i="0" dirty="0">
                <a:effectLst/>
                <a:latin typeface="Aptos" panose="020B0004020202020204" pitchFamily="34" charset="0"/>
              </a:rPr>
              <a:t>It's expected to grow at a CAGR of 4% between 2024 and 2032, reaching around USD 1.61 trillion by 2032.</a:t>
            </a:r>
            <a:r>
              <a:rPr lang="en-US" sz="1700" dirty="0">
                <a:latin typeface="Aptos" panose="020B0004020202020204" pitchFamily="34" charset="0"/>
              </a:rPr>
              <a:t> </a:t>
            </a:r>
          </a:p>
          <a:p>
            <a:pPr marL="285750" indent="-285750" algn="just">
              <a:buFont typeface="Wingdings" panose="05000000000000000000" pitchFamily="2" charset="2"/>
              <a:buChar char="q"/>
            </a:pPr>
            <a:r>
              <a:rPr lang="en-US" sz="1700" b="0" i="0" dirty="0">
                <a:effectLst/>
                <a:latin typeface="Aptos" panose="020B0004020202020204" pitchFamily="34" charset="0"/>
              </a:rPr>
              <a:t>The global steel market is expected to grow to 2.3 billion metric tons by 2030, growing at a CAGR of 3% between 2022 and 2030. </a:t>
            </a:r>
          </a:p>
          <a:p>
            <a:pPr marL="285750" indent="-285750" algn="just">
              <a:buFont typeface="Wingdings" panose="05000000000000000000" pitchFamily="2" charset="2"/>
              <a:buChar char="q"/>
            </a:pPr>
            <a:r>
              <a:rPr lang="en-US" sz="1700" b="0" i="0" dirty="0">
                <a:effectLst/>
                <a:latin typeface="Aptos" panose="020B0004020202020204" pitchFamily="34" charset="0"/>
              </a:rPr>
              <a:t>Global demand for low-CO2 steel is expected to grow tenfold over the next decade, from approximately 15 million metric tons in 2021 to more than 200 million metric tons by 2030.</a:t>
            </a:r>
            <a:endParaRPr lang="en-US" sz="1700" b="1" dirty="0">
              <a:latin typeface="Aptos" panose="020B0004020202020204" pitchFamily="34" charset="0"/>
            </a:endParaRP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5</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Steel Industry Insights</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2022</a:t>
            </a:r>
          </a:p>
        </p:txBody>
      </p:sp>
      <p:pic>
        <p:nvPicPr>
          <p:cNvPr id="9" name="Picture 8">
            <a:extLst>
              <a:ext uri="{FF2B5EF4-FFF2-40B4-BE49-F238E27FC236}">
                <a16:creationId xmlns:a16="http://schemas.microsoft.com/office/drawing/2014/main" id="{25F5D426-B5FE-0024-D182-CBA349F62B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03706" y="1647039"/>
            <a:ext cx="3927566" cy="3820699"/>
          </a:xfrm>
          <a:prstGeom prst="rect">
            <a:avLst/>
          </a:prstGeom>
        </p:spPr>
      </p:pic>
    </p:spTree>
    <p:extLst>
      <p:ext uri="{BB962C8B-B14F-4D97-AF65-F5344CB8AC3E}">
        <p14:creationId xmlns:p14="http://schemas.microsoft.com/office/powerpoint/2010/main" val="61328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C813-E5AE-F3FC-2438-F6024672BD3B}"/>
              </a:ext>
            </a:extLst>
          </p:cNvPr>
          <p:cNvSpPr>
            <a:spLocks noGrp="1"/>
          </p:cNvSpPr>
          <p:nvPr>
            <p:ph type="ctrTitle"/>
          </p:nvPr>
        </p:nvSpPr>
        <p:spPr>
          <a:xfrm>
            <a:off x="1463040" y="1566672"/>
            <a:ext cx="4873752" cy="1709928"/>
          </a:xfrm>
        </p:spPr>
        <p:txBody>
          <a:bodyPr/>
          <a:lstStyle/>
          <a:p>
            <a:r>
              <a:rPr lang="en-US" dirty="0"/>
              <a:t>SteelCo. Ltd</a:t>
            </a:r>
            <a:br>
              <a:rPr lang="en-US" dirty="0"/>
            </a:br>
            <a:r>
              <a:rPr lang="en-US" sz="4800" dirty="0"/>
              <a:t>Insights</a:t>
            </a:r>
            <a:endParaRPr lang="en-US" dirty="0"/>
          </a:p>
        </p:txBody>
      </p:sp>
      <p:pic>
        <p:nvPicPr>
          <p:cNvPr id="5" name="Picture Placeholder 4">
            <a:extLst>
              <a:ext uri="{FF2B5EF4-FFF2-40B4-BE49-F238E27FC236}">
                <a16:creationId xmlns:a16="http://schemas.microsoft.com/office/drawing/2014/main" id="{ABB0FDE5-B6AF-4C55-06D2-B41767F116E6}"/>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24091" r="24091"/>
          <a:stretch>
            <a:fillRect/>
          </a:stretch>
        </p:blipFill>
        <p:spPr>
          <a:xfrm>
            <a:off x="7246938" y="812800"/>
            <a:ext cx="3833812" cy="4927600"/>
          </a:xfrm>
          <a:prstGeom prst="rect">
            <a:avLst/>
          </a:prstGeom>
        </p:spPr>
      </p:pic>
      <p:sp>
        <p:nvSpPr>
          <p:cNvPr id="7" name="Rectangle: Rounded Corners 6">
            <a:extLst>
              <a:ext uri="{FF2B5EF4-FFF2-40B4-BE49-F238E27FC236}">
                <a16:creationId xmlns:a16="http://schemas.microsoft.com/office/drawing/2014/main" id="{4A56C38F-BAB3-4BAF-10B1-56BFF2463BE1}"/>
              </a:ext>
            </a:extLst>
          </p:cNvPr>
          <p:cNvSpPr/>
          <p:nvPr/>
        </p:nvSpPr>
        <p:spPr>
          <a:xfrm>
            <a:off x="1463040" y="3419475"/>
            <a:ext cx="4873752" cy="19480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Aptos" panose="020B0004020202020204" pitchFamily="34" charset="0"/>
              </a:rPr>
              <a:t>From here, we delve into the data-driven insights generated through rigorous analysis. Our goal is to uncover valuable conclusions and recommendations based on a comprehensive evaluation of SteelCo. Ltd.'s financial performance in 2022. This data-driven exploration serves as a crucial tool for enhancing profitability and making informed strategic decisions.</a:t>
            </a:r>
            <a:endParaRPr lang="en-US" sz="1700" dirty="0">
              <a:ln w="0"/>
              <a:solidFill>
                <a:schemeClr val="tx1"/>
              </a:solidFill>
              <a:effectLst>
                <a:outerShdw blurRad="38100" dist="19050" dir="2700000" algn="tl" rotWithShape="0">
                  <a:schemeClr val="dk1">
                    <a:alpha val="40000"/>
                  </a:schemeClr>
                </a:outerShdw>
              </a:effectLst>
              <a:latin typeface="Aptos" panose="020B0004020202020204" pitchFamily="34" charset="0"/>
            </a:endParaRPr>
          </a:p>
        </p:txBody>
      </p:sp>
    </p:spTree>
    <p:extLst>
      <p:ext uri="{BB962C8B-B14F-4D97-AF65-F5344CB8AC3E}">
        <p14:creationId xmlns:p14="http://schemas.microsoft.com/office/powerpoint/2010/main" val="1649922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B886-196D-1669-255D-748A9985C141}"/>
              </a:ext>
            </a:extLst>
          </p:cNvPr>
          <p:cNvSpPr>
            <a:spLocks noGrp="1"/>
          </p:cNvSpPr>
          <p:nvPr>
            <p:ph type="title"/>
          </p:nvPr>
        </p:nvSpPr>
        <p:spPr>
          <a:xfrm>
            <a:off x="802059" y="982876"/>
            <a:ext cx="5710708" cy="612659"/>
          </a:xfrm>
        </p:spPr>
        <p:txBody>
          <a:bodyPr/>
          <a:lstStyle/>
          <a:p>
            <a:r>
              <a:rPr lang="en-US" sz="4000" dirty="0"/>
              <a:t>SteelCo. Key Markets</a:t>
            </a:r>
          </a:p>
        </p:txBody>
      </p:sp>
      <p:sp>
        <p:nvSpPr>
          <p:cNvPr id="5" name="Slide Number Placeholder 4">
            <a:extLst>
              <a:ext uri="{FF2B5EF4-FFF2-40B4-BE49-F238E27FC236}">
                <a16:creationId xmlns:a16="http://schemas.microsoft.com/office/drawing/2014/main" id="{B28F0BBB-AE1F-82D3-6DD7-E97B454E94E3}"/>
              </a:ext>
            </a:extLst>
          </p:cNvPr>
          <p:cNvSpPr>
            <a:spLocks noGrp="1"/>
          </p:cNvSpPr>
          <p:nvPr>
            <p:ph type="sldNum" sz="quarter" idx="12"/>
          </p:nvPr>
        </p:nvSpPr>
        <p:spPr/>
        <p:txBody>
          <a:bodyPr/>
          <a:lstStyle/>
          <a:p>
            <a:fld id="{8D0AFDD5-844D-364D-8AEC-50CF4D36D55D}" type="slidenum">
              <a:rPr lang="en-US" noProof="0" smtClean="0"/>
              <a:pPr/>
              <a:t>7</a:t>
            </a:fld>
            <a:endParaRPr lang="en-US" noProof="0" dirty="0"/>
          </a:p>
        </p:txBody>
      </p:sp>
      <p:sp>
        <p:nvSpPr>
          <p:cNvPr id="6" name="Rectangle 5">
            <a:extLst>
              <a:ext uri="{FF2B5EF4-FFF2-40B4-BE49-F238E27FC236}">
                <a16:creationId xmlns:a16="http://schemas.microsoft.com/office/drawing/2014/main" id="{ECEDA79B-C3E0-B84F-226A-3DFD534E6A5B}"/>
              </a:ext>
            </a:extLst>
          </p:cNvPr>
          <p:cNvSpPr/>
          <p:nvPr/>
        </p:nvSpPr>
        <p:spPr>
          <a:xfrm>
            <a:off x="920247" y="1697776"/>
            <a:ext cx="6320307" cy="3730296"/>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kern="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In 2022, the overall revenue was about USD 1.17 Billion(converted to USD using </a:t>
            </a:r>
            <a:r>
              <a:rPr lang="en-US" kern="0" dirty="0">
                <a:solidFill>
                  <a:schemeClr val="tx1"/>
                </a:solidFill>
                <a:latin typeface="Aptos" panose="020B0004020202020204" pitchFamily="34" charset="0"/>
                <a:ea typeface="Times New Roman" panose="02020603050405020304" pitchFamily="18" charset="0"/>
                <a:cs typeface="Times New Roman" panose="02020603050405020304" pitchFamily="18" charset="0"/>
              </a:rPr>
              <a:t>1 Euro = 1.0538 USD, average 2022 conversion rate.)</a:t>
            </a:r>
            <a:endParaRPr lang="en-US" dirty="0">
              <a:solidFill>
                <a:schemeClr val="tx1"/>
              </a:solidFill>
              <a:latin typeface="Aptos" panose="020B0004020202020204" pitchFamily="34" charset="0"/>
            </a:endParaRPr>
          </a:p>
          <a:p>
            <a:pPr marL="285750" indent="-285750" algn="just">
              <a:buFont typeface="Wingdings" panose="05000000000000000000" pitchFamily="2" charset="2"/>
              <a:buChar char="Ø"/>
            </a:pPr>
            <a:r>
              <a:rPr lang="en-US" dirty="0">
                <a:solidFill>
                  <a:schemeClr val="tx1"/>
                </a:solidFill>
                <a:latin typeface="Aptos" panose="020B0004020202020204" pitchFamily="34" charset="0"/>
              </a:rPr>
              <a:t>The SteelCo's markets are:</a:t>
            </a:r>
          </a:p>
          <a:p>
            <a:pPr marL="742950" lvl="1" indent="-285750" algn="just">
              <a:buFont typeface="Arial" panose="020B0604020202020204" pitchFamily="34" charset="0"/>
              <a:buChar char="•"/>
            </a:pPr>
            <a:r>
              <a:rPr lang="en-US" dirty="0">
                <a:solidFill>
                  <a:schemeClr val="tx1"/>
                </a:solidFill>
                <a:latin typeface="Aptos" panose="020B0004020202020204" pitchFamily="34" charset="0"/>
              </a:rPr>
              <a:t>EMEA(Europe, Middle East &amp; Africa)</a:t>
            </a:r>
          </a:p>
          <a:p>
            <a:pPr marL="742950" lvl="1" indent="-285750" algn="just">
              <a:buFont typeface="Arial" panose="020B0604020202020204" pitchFamily="34" charset="0"/>
              <a:buChar char="•"/>
            </a:pPr>
            <a:r>
              <a:rPr lang="en-US" dirty="0">
                <a:solidFill>
                  <a:schemeClr val="tx1"/>
                </a:solidFill>
                <a:latin typeface="Aptos" panose="020B0004020202020204" pitchFamily="34" charset="0"/>
              </a:rPr>
              <a:t>North America</a:t>
            </a:r>
          </a:p>
          <a:p>
            <a:pPr marL="742950" lvl="1" indent="-285750" algn="just">
              <a:buFont typeface="Arial" panose="020B0604020202020204" pitchFamily="34" charset="0"/>
              <a:buChar char="•"/>
            </a:pPr>
            <a:r>
              <a:rPr lang="en-US" dirty="0">
                <a:solidFill>
                  <a:schemeClr val="tx1"/>
                </a:solidFill>
                <a:latin typeface="Aptos" panose="020B0004020202020204" pitchFamily="34" charset="0"/>
              </a:rPr>
              <a:t>Asia Pacific</a:t>
            </a:r>
          </a:p>
          <a:p>
            <a:pPr marL="742950" lvl="1" indent="-285750" algn="just">
              <a:buFont typeface="Arial" panose="020B0604020202020204" pitchFamily="34" charset="0"/>
              <a:buChar char="•"/>
            </a:pPr>
            <a:r>
              <a:rPr lang="en-US" dirty="0">
                <a:solidFill>
                  <a:schemeClr val="tx1"/>
                </a:solidFill>
                <a:latin typeface="Aptos" panose="020B0004020202020204" pitchFamily="34" charset="0"/>
              </a:rPr>
              <a:t>South America</a:t>
            </a:r>
          </a:p>
          <a:p>
            <a:pPr marL="285750" indent="-285750" algn="just">
              <a:buFont typeface="Wingdings" panose="05000000000000000000" pitchFamily="2" charset="2"/>
              <a:buChar char="Ø"/>
            </a:pPr>
            <a:r>
              <a:rPr lang="en-US" dirty="0">
                <a:solidFill>
                  <a:schemeClr val="tx1"/>
                </a:solidFill>
                <a:latin typeface="Aptos" panose="020B0004020202020204" pitchFamily="34" charset="0"/>
              </a:rPr>
              <a:t>In 2022, the EMEA region accounted for around 50% of the total share in terms of revenue.</a:t>
            </a:r>
          </a:p>
        </p:txBody>
      </p:sp>
      <p:graphicFrame>
        <p:nvGraphicFramePr>
          <p:cNvPr id="7" name="Picture Placeholder 6">
            <a:extLst>
              <a:ext uri="{FF2B5EF4-FFF2-40B4-BE49-F238E27FC236}">
                <a16:creationId xmlns:a16="http://schemas.microsoft.com/office/drawing/2014/main" id="{E7342F10-A6CE-B1A8-2703-0EE4EDFF6486}"/>
              </a:ext>
            </a:extLst>
          </p:cNvPr>
          <p:cNvGraphicFramePr>
            <a:graphicFrameLocks noGrp="1"/>
          </p:cNvGraphicFramePr>
          <p:nvPr>
            <p:ph type="pic" sz="quarter" idx="13"/>
            <p:extLst>
              <p:ext uri="{D42A27DB-BD31-4B8C-83A1-F6EECF244321}">
                <p14:modId xmlns:p14="http://schemas.microsoft.com/office/powerpoint/2010/main" val="1944579044"/>
              </p:ext>
            </p:extLst>
          </p:nvPr>
        </p:nvGraphicFramePr>
        <p:xfrm>
          <a:off x="7987004" y="1467000"/>
          <a:ext cx="4111690" cy="39240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1FA0D55D-D7A9-54B8-98AC-F1B2B7C9A733}"/>
              </a:ext>
            </a:extLst>
          </p:cNvPr>
          <p:cNvSpPr txBox="1"/>
          <p:nvPr/>
        </p:nvSpPr>
        <p:spPr>
          <a:xfrm>
            <a:off x="11277600" y="1851354"/>
            <a:ext cx="914400" cy="369332"/>
          </a:xfrm>
          <a:prstGeom prst="rect">
            <a:avLst/>
          </a:prstGeom>
          <a:noFill/>
        </p:spPr>
        <p:txBody>
          <a:bodyPr wrap="square" rtlCol="0">
            <a:spAutoFit/>
          </a:bodyPr>
          <a:lstStyle/>
          <a:p>
            <a:r>
              <a:rPr lang="en-US" dirty="0">
                <a:solidFill>
                  <a:schemeClr val="bg1">
                    <a:lumMod val="95000"/>
                  </a:schemeClr>
                </a:solidFill>
                <a:latin typeface="Arial Rounded MT Bold" panose="020F0704030504030204" pitchFamily="34" charset="0"/>
              </a:rPr>
              <a:t>EMEA</a:t>
            </a:r>
          </a:p>
        </p:txBody>
      </p:sp>
      <p:cxnSp>
        <p:nvCxnSpPr>
          <p:cNvPr id="10" name="Straight Connector 9">
            <a:extLst>
              <a:ext uri="{FF2B5EF4-FFF2-40B4-BE49-F238E27FC236}">
                <a16:creationId xmlns:a16="http://schemas.microsoft.com/office/drawing/2014/main" id="{54E54E7C-9A97-68C7-3F56-3EFF3D9A8BDE}"/>
              </a:ext>
            </a:extLst>
          </p:cNvPr>
          <p:cNvCxnSpPr/>
          <p:nvPr/>
        </p:nvCxnSpPr>
        <p:spPr>
          <a:xfrm flipV="1">
            <a:off x="10702212" y="1959429"/>
            <a:ext cx="569541" cy="261257"/>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144494-F339-1CD2-0154-03E2B379FD94}"/>
              </a:ext>
            </a:extLst>
          </p:cNvPr>
          <p:cNvSpPr txBox="1"/>
          <p:nvPr/>
        </p:nvSpPr>
        <p:spPr>
          <a:xfrm>
            <a:off x="8074089" y="4730620"/>
            <a:ext cx="985935" cy="369332"/>
          </a:xfrm>
          <a:prstGeom prst="rect">
            <a:avLst/>
          </a:prstGeom>
          <a:noFill/>
        </p:spPr>
        <p:txBody>
          <a:bodyPr wrap="square" rtlCol="0">
            <a:spAutoFit/>
          </a:bodyPr>
          <a:lstStyle/>
          <a:p>
            <a:r>
              <a:rPr lang="en-US" dirty="0">
                <a:solidFill>
                  <a:schemeClr val="bg1">
                    <a:lumMod val="95000"/>
                  </a:schemeClr>
                </a:solidFill>
                <a:latin typeface="Arial Rounded MT Bold" panose="020F0704030504030204" pitchFamily="34" charset="0"/>
              </a:rPr>
              <a:t>Others</a:t>
            </a:r>
          </a:p>
        </p:txBody>
      </p:sp>
      <p:sp>
        <p:nvSpPr>
          <p:cNvPr id="12" name="TextBox 11">
            <a:extLst>
              <a:ext uri="{FF2B5EF4-FFF2-40B4-BE49-F238E27FC236}">
                <a16:creationId xmlns:a16="http://schemas.microsoft.com/office/drawing/2014/main" id="{C5F68721-A438-3E4E-D76B-38ABBE829309}"/>
              </a:ext>
            </a:extLst>
          </p:cNvPr>
          <p:cNvSpPr txBox="1"/>
          <p:nvPr/>
        </p:nvSpPr>
        <p:spPr>
          <a:xfrm>
            <a:off x="9111529" y="1467000"/>
            <a:ext cx="1884783" cy="369332"/>
          </a:xfrm>
          <a:prstGeom prst="rect">
            <a:avLst/>
          </a:prstGeom>
          <a:noFill/>
        </p:spPr>
        <p:txBody>
          <a:bodyPr wrap="square" rtlCol="0">
            <a:spAutoFit/>
          </a:bodyPr>
          <a:lstStyle/>
          <a:p>
            <a:r>
              <a:rPr lang="en-US" dirty="0">
                <a:solidFill>
                  <a:schemeClr val="bg1">
                    <a:lumMod val="95000"/>
                  </a:schemeClr>
                </a:solidFill>
                <a:latin typeface="Arial Rounded MT Bold" panose="020F0704030504030204" pitchFamily="34" charset="0"/>
              </a:rPr>
              <a:t>Revenue</a:t>
            </a:r>
            <a:r>
              <a:rPr lang="en-US" dirty="0"/>
              <a:t> </a:t>
            </a:r>
            <a:r>
              <a:rPr lang="en-US" dirty="0">
                <a:solidFill>
                  <a:schemeClr val="bg1">
                    <a:lumMod val="95000"/>
                  </a:schemeClr>
                </a:solidFill>
                <a:latin typeface="Arial Rounded MT Bold" panose="020F0704030504030204" pitchFamily="34" charset="0"/>
              </a:rPr>
              <a:t>Share</a:t>
            </a:r>
          </a:p>
        </p:txBody>
      </p:sp>
      <p:sp>
        <p:nvSpPr>
          <p:cNvPr id="14" name="TextBox 13">
            <a:extLst>
              <a:ext uri="{FF2B5EF4-FFF2-40B4-BE49-F238E27FC236}">
                <a16:creationId xmlns:a16="http://schemas.microsoft.com/office/drawing/2014/main" id="{933BE9C3-3197-5D41-A5C0-2C4E4E184472}"/>
              </a:ext>
            </a:extLst>
          </p:cNvPr>
          <p:cNvSpPr txBox="1"/>
          <p:nvPr/>
        </p:nvSpPr>
        <p:spPr>
          <a:xfrm>
            <a:off x="9060024" y="6402560"/>
            <a:ext cx="2881605" cy="261610"/>
          </a:xfrm>
          <a:prstGeom prst="rect">
            <a:avLst/>
          </a:prstGeom>
          <a:noFill/>
        </p:spPr>
        <p:txBody>
          <a:bodyPr wrap="square">
            <a:spAutoFit/>
          </a:bodyPr>
          <a:lstStyle/>
          <a:p>
            <a:r>
              <a:rPr lang="en-US" sz="1100" dirty="0">
                <a:solidFill>
                  <a:schemeClr val="bg1"/>
                </a:solidFill>
              </a:rPr>
              <a:t>SteelCo. Insights       2022</a:t>
            </a:r>
          </a:p>
        </p:txBody>
      </p:sp>
    </p:spTree>
    <p:extLst>
      <p:ext uri="{BB962C8B-B14F-4D97-AF65-F5344CB8AC3E}">
        <p14:creationId xmlns:p14="http://schemas.microsoft.com/office/powerpoint/2010/main" val="333572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3AD0-D9E7-11C1-64CF-E50FA41512BB}"/>
              </a:ext>
            </a:extLst>
          </p:cNvPr>
          <p:cNvSpPr>
            <a:spLocks noGrp="1"/>
          </p:cNvSpPr>
          <p:nvPr>
            <p:ph type="title"/>
          </p:nvPr>
        </p:nvSpPr>
        <p:spPr/>
        <p:txBody>
          <a:bodyPr/>
          <a:lstStyle/>
          <a:p>
            <a:r>
              <a:rPr lang="en-US" dirty="0"/>
              <a:t>SteelCo’s Top Consumers</a:t>
            </a:r>
          </a:p>
        </p:txBody>
      </p:sp>
      <p:sp>
        <p:nvSpPr>
          <p:cNvPr id="3" name="Text Placeholder 2">
            <a:extLst>
              <a:ext uri="{FF2B5EF4-FFF2-40B4-BE49-F238E27FC236}">
                <a16:creationId xmlns:a16="http://schemas.microsoft.com/office/drawing/2014/main" id="{E4A4C05D-CC98-6DB8-4F9E-41D4FE605BFC}"/>
              </a:ext>
            </a:extLst>
          </p:cNvPr>
          <p:cNvSpPr>
            <a:spLocks noGrp="1"/>
          </p:cNvSpPr>
          <p:nvPr>
            <p:ph type="body" sz="quarter" idx="14"/>
          </p:nvPr>
        </p:nvSpPr>
        <p:spPr/>
        <p:txBody>
          <a:bodyPr tIns="1737360"/>
          <a:lstStyle/>
          <a:p>
            <a:pPr algn="just"/>
            <a:r>
              <a:rPr lang="en-US" dirty="0">
                <a:latin typeface="Aptos" panose="020B0004020202020204" pitchFamily="34" charset="0"/>
              </a:rPr>
              <a:t>USA is the top contributor in the revenue &amp; 2</a:t>
            </a:r>
            <a:r>
              <a:rPr lang="en-US" baseline="30000" dirty="0">
                <a:latin typeface="Aptos" panose="020B0004020202020204" pitchFamily="34" charset="0"/>
              </a:rPr>
              <a:t>nd</a:t>
            </a:r>
            <a:r>
              <a:rPr lang="en-US" dirty="0">
                <a:latin typeface="Aptos" panose="020B0004020202020204" pitchFamily="34" charset="0"/>
              </a:rPr>
              <a:t> in volume.</a:t>
            </a:r>
          </a:p>
        </p:txBody>
      </p:sp>
      <p:pic>
        <p:nvPicPr>
          <p:cNvPr id="19" name="Picture Placeholder 18">
            <a:extLst>
              <a:ext uri="{FF2B5EF4-FFF2-40B4-BE49-F238E27FC236}">
                <a16:creationId xmlns:a16="http://schemas.microsoft.com/office/drawing/2014/main" id="{42030F57-0E91-750F-58C9-CF11090E8BFD}"/>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857" r="18857"/>
          <a:stretch>
            <a:fillRect/>
          </a:stretch>
        </p:blipFill>
        <p:spPr>
          <a:xfrm>
            <a:off x="579532" y="2193042"/>
            <a:ext cx="2487168" cy="1557864"/>
          </a:xfrm>
        </p:spPr>
      </p:pic>
      <p:sp>
        <p:nvSpPr>
          <p:cNvPr id="6" name="Text Placeholder 5">
            <a:extLst>
              <a:ext uri="{FF2B5EF4-FFF2-40B4-BE49-F238E27FC236}">
                <a16:creationId xmlns:a16="http://schemas.microsoft.com/office/drawing/2014/main" id="{D1ECDB9A-5DFD-76BD-15F8-F4E8CBC8CAC9}"/>
              </a:ext>
            </a:extLst>
          </p:cNvPr>
          <p:cNvSpPr>
            <a:spLocks noGrp="1"/>
          </p:cNvSpPr>
          <p:nvPr>
            <p:ph type="body" sz="quarter" idx="16"/>
          </p:nvPr>
        </p:nvSpPr>
        <p:spPr/>
        <p:txBody>
          <a:bodyPr tIns="1737360"/>
          <a:lstStyle/>
          <a:p>
            <a:pPr algn="just"/>
            <a:r>
              <a:rPr lang="en-US" dirty="0">
                <a:latin typeface="Aptos" panose="020B0004020202020204" pitchFamily="34" charset="0"/>
              </a:rPr>
              <a:t>Finland is 2</a:t>
            </a:r>
            <a:r>
              <a:rPr lang="en-US" baseline="30000" dirty="0">
                <a:latin typeface="Aptos" panose="020B0004020202020204" pitchFamily="34" charset="0"/>
              </a:rPr>
              <a:t>nd</a:t>
            </a:r>
            <a:r>
              <a:rPr lang="en-US" dirty="0">
                <a:latin typeface="Aptos" panose="020B0004020202020204" pitchFamily="34" charset="0"/>
              </a:rPr>
              <a:t> in contribution to revenue and 1</a:t>
            </a:r>
            <a:r>
              <a:rPr lang="en-US" baseline="30000" dirty="0">
                <a:latin typeface="Aptos" panose="020B0004020202020204" pitchFamily="34" charset="0"/>
              </a:rPr>
              <a:t>st</a:t>
            </a:r>
            <a:r>
              <a:rPr lang="en-US" dirty="0">
                <a:latin typeface="Aptos" panose="020B0004020202020204" pitchFamily="34" charset="0"/>
              </a:rPr>
              <a:t> in volume.</a:t>
            </a:r>
          </a:p>
        </p:txBody>
      </p:sp>
      <p:pic>
        <p:nvPicPr>
          <p:cNvPr id="22" name="Picture Placeholder 21">
            <a:extLst>
              <a:ext uri="{FF2B5EF4-FFF2-40B4-BE49-F238E27FC236}">
                <a16:creationId xmlns:a16="http://schemas.microsoft.com/office/drawing/2014/main" id="{A5855F5D-408C-2B89-8404-2BC7C48268F4}"/>
              </a:ext>
            </a:extLst>
          </p:cNvPr>
          <p:cNvPicPr>
            <a:picLocks noGrp="1" noChangeAspect="1"/>
          </p:cNvPicPr>
          <p:nvPr>
            <p:ph type="pic" sz="quarter" idx="17"/>
          </p:nvPr>
        </p:nvPicPr>
        <p:blipFill>
          <a:blip r:embed="rId4">
            <a:extLst>
              <a:ext uri="{837473B0-CC2E-450A-ABE3-18F120FF3D39}">
                <a1611:picAttrSrcUrl xmlns:a1611="http://schemas.microsoft.com/office/drawing/2016/11/main" r:id="rId5"/>
              </a:ext>
            </a:extLst>
          </a:blip>
          <a:srcRect l="16270" r="16270"/>
          <a:stretch>
            <a:fillRect/>
          </a:stretch>
        </p:blipFill>
        <p:spPr>
          <a:xfrm>
            <a:off x="3433572" y="2193042"/>
            <a:ext cx="2487168" cy="1646042"/>
          </a:xfrm>
        </p:spPr>
      </p:pic>
      <p:sp>
        <p:nvSpPr>
          <p:cNvPr id="9" name="Text Placeholder 8">
            <a:extLst>
              <a:ext uri="{FF2B5EF4-FFF2-40B4-BE49-F238E27FC236}">
                <a16:creationId xmlns:a16="http://schemas.microsoft.com/office/drawing/2014/main" id="{E50D8765-5A43-1AB8-3D12-4AE6EDB54810}"/>
              </a:ext>
            </a:extLst>
          </p:cNvPr>
          <p:cNvSpPr>
            <a:spLocks noGrp="1"/>
          </p:cNvSpPr>
          <p:nvPr>
            <p:ph type="body" sz="quarter" idx="19"/>
          </p:nvPr>
        </p:nvSpPr>
        <p:spPr/>
        <p:txBody>
          <a:bodyPr tIns="1737360"/>
          <a:lstStyle/>
          <a:p>
            <a:pPr algn="just"/>
            <a:r>
              <a:rPr lang="en-US" dirty="0">
                <a:latin typeface="Aptos" panose="020B0004020202020204" pitchFamily="34" charset="0"/>
              </a:rPr>
              <a:t>Canada is the 3</a:t>
            </a:r>
            <a:r>
              <a:rPr lang="en-US" baseline="30000" dirty="0">
                <a:latin typeface="Aptos" panose="020B0004020202020204" pitchFamily="34" charset="0"/>
              </a:rPr>
              <a:t>rd</a:t>
            </a:r>
            <a:r>
              <a:rPr lang="en-US" dirty="0">
                <a:latin typeface="Aptos" panose="020B0004020202020204" pitchFamily="34" charset="0"/>
              </a:rPr>
              <a:t> highest contributor to revenue and 5</a:t>
            </a:r>
            <a:r>
              <a:rPr lang="en-US" baseline="30000" dirty="0">
                <a:latin typeface="Aptos" panose="020B0004020202020204" pitchFamily="34" charset="0"/>
              </a:rPr>
              <a:t>th</a:t>
            </a:r>
            <a:r>
              <a:rPr lang="en-US" dirty="0">
                <a:latin typeface="Aptos" panose="020B0004020202020204" pitchFamily="34" charset="0"/>
              </a:rPr>
              <a:t> in volume.</a:t>
            </a:r>
          </a:p>
        </p:txBody>
      </p:sp>
      <p:pic>
        <p:nvPicPr>
          <p:cNvPr id="24" name="Picture Placeholder 23">
            <a:extLst>
              <a:ext uri="{FF2B5EF4-FFF2-40B4-BE49-F238E27FC236}">
                <a16:creationId xmlns:a16="http://schemas.microsoft.com/office/drawing/2014/main" id="{16C1342E-81BD-70B5-EA04-29E988667FE6}"/>
              </a:ext>
            </a:extLst>
          </p:cNvPr>
          <p:cNvPicPr>
            <a:picLocks noGrp="1" noChangeAspect="1"/>
          </p:cNvPicPr>
          <p:nvPr>
            <p:ph type="pic" sz="quarter" idx="20"/>
          </p:nvPr>
        </p:nvPicPr>
        <p:blipFill>
          <a:blip r:embed="rId6">
            <a:extLst>
              <a:ext uri="{837473B0-CC2E-450A-ABE3-18F120FF3D39}">
                <a1611:picAttrSrcUrl xmlns:a1611="http://schemas.microsoft.com/office/drawing/2016/11/main" r:id="rId7"/>
              </a:ext>
            </a:extLst>
          </a:blip>
          <a:srcRect l="20434" r="20434"/>
          <a:stretch>
            <a:fillRect/>
          </a:stretch>
        </p:blipFill>
        <p:spPr>
          <a:xfrm>
            <a:off x="6277356" y="2193042"/>
            <a:ext cx="2487168" cy="1646042"/>
          </a:xfrm>
        </p:spPr>
      </p:pic>
      <p:sp>
        <p:nvSpPr>
          <p:cNvPr id="12" name="Text Placeholder 11">
            <a:extLst>
              <a:ext uri="{FF2B5EF4-FFF2-40B4-BE49-F238E27FC236}">
                <a16:creationId xmlns:a16="http://schemas.microsoft.com/office/drawing/2014/main" id="{D9195B16-F3BE-0655-23CE-17F21ACC5303}"/>
              </a:ext>
            </a:extLst>
          </p:cNvPr>
          <p:cNvSpPr>
            <a:spLocks noGrp="1"/>
          </p:cNvSpPr>
          <p:nvPr>
            <p:ph type="body" sz="quarter" idx="22"/>
          </p:nvPr>
        </p:nvSpPr>
        <p:spPr/>
        <p:txBody>
          <a:bodyPr tIns="1737360"/>
          <a:lstStyle/>
          <a:p>
            <a:pPr algn="just"/>
            <a:r>
              <a:rPr lang="en-US" dirty="0">
                <a:latin typeface="Aptos" panose="020B0004020202020204" pitchFamily="34" charset="0"/>
              </a:rPr>
              <a:t>Sweden is 4</a:t>
            </a:r>
            <a:r>
              <a:rPr lang="en-US" baseline="30000" dirty="0">
                <a:latin typeface="Aptos" panose="020B0004020202020204" pitchFamily="34" charset="0"/>
              </a:rPr>
              <a:t>th</a:t>
            </a:r>
            <a:r>
              <a:rPr lang="en-US" dirty="0">
                <a:latin typeface="Aptos" panose="020B0004020202020204" pitchFamily="34" charset="0"/>
              </a:rPr>
              <a:t> in terms of revenue contribution as well as volume.</a:t>
            </a:r>
          </a:p>
        </p:txBody>
      </p:sp>
      <p:pic>
        <p:nvPicPr>
          <p:cNvPr id="35" name="Picture Placeholder 34">
            <a:extLst>
              <a:ext uri="{FF2B5EF4-FFF2-40B4-BE49-F238E27FC236}">
                <a16:creationId xmlns:a16="http://schemas.microsoft.com/office/drawing/2014/main" id="{F06CFE00-846A-2BAA-9221-B14FB61ED6BE}"/>
              </a:ext>
            </a:extLst>
          </p:cNvPr>
          <p:cNvPicPr>
            <a:picLocks noGrp="1" noChangeAspect="1"/>
          </p:cNvPicPr>
          <p:nvPr>
            <p:ph type="pic" sz="quarter" idx="23"/>
          </p:nvPr>
        </p:nvPicPr>
        <p:blipFill>
          <a:blip r:embed="rId8">
            <a:extLst>
              <a:ext uri="{837473B0-CC2E-450A-ABE3-18F120FF3D39}">
                <a1611:picAttrSrcUrl xmlns:a1611="http://schemas.microsoft.com/office/drawing/2016/11/main" r:id="rId9"/>
              </a:ext>
            </a:extLst>
          </a:blip>
          <a:srcRect l="13071" r="13071"/>
          <a:stretch>
            <a:fillRect/>
          </a:stretch>
        </p:blipFill>
        <p:spPr>
          <a:xfrm>
            <a:off x="9121140" y="2169547"/>
            <a:ext cx="2487168" cy="1646042"/>
          </a:xfrm>
        </p:spPr>
      </p:pic>
      <p:sp>
        <p:nvSpPr>
          <p:cNvPr id="15" name="Slide Number Placeholder 14">
            <a:extLst>
              <a:ext uri="{FF2B5EF4-FFF2-40B4-BE49-F238E27FC236}">
                <a16:creationId xmlns:a16="http://schemas.microsoft.com/office/drawing/2014/main" id="{3EA2AD87-CA0A-1406-DC83-B4CE90BC4B11}"/>
              </a:ext>
            </a:extLst>
          </p:cNvPr>
          <p:cNvSpPr>
            <a:spLocks noGrp="1"/>
          </p:cNvSpPr>
          <p:nvPr>
            <p:ph type="sldNum" sz="quarter" idx="12"/>
          </p:nvPr>
        </p:nvSpPr>
        <p:spPr/>
        <p:txBody>
          <a:bodyPr/>
          <a:lstStyle/>
          <a:p>
            <a:fld id="{8D0AFDD5-844D-364D-8AEC-50CF4D36D55D}" type="slidenum">
              <a:rPr lang="en-US" noProof="0" smtClean="0"/>
              <a:pPr/>
              <a:t>8</a:t>
            </a:fld>
            <a:endParaRPr lang="en-US" noProof="0" dirty="0"/>
          </a:p>
        </p:txBody>
      </p:sp>
      <p:sp>
        <p:nvSpPr>
          <p:cNvPr id="16" name="Footer Placeholder 15">
            <a:extLst>
              <a:ext uri="{FF2B5EF4-FFF2-40B4-BE49-F238E27FC236}">
                <a16:creationId xmlns:a16="http://schemas.microsoft.com/office/drawing/2014/main" id="{72128EEC-D775-5C9B-B9C1-45D474D3F35D}"/>
              </a:ext>
            </a:extLst>
          </p:cNvPr>
          <p:cNvSpPr>
            <a:spLocks noGrp="1"/>
          </p:cNvSpPr>
          <p:nvPr>
            <p:ph type="ftr" sz="quarter" idx="11"/>
          </p:nvPr>
        </p:nvSpPr>
        <p:spPr/>
        <p:txBody>
          <a:bodyPr/>
          <a:lstStyle/>
          <a:p>
            <a:r>
              <a:rPr lang="en-US" noProof="0" dirty="0"/>
              <a:t>SteelCo. Insights</a:t>
            </a:r>
          </a:p>
        </p:txBody>
      </p:sp>
      <p:sp>
        <p:nvSpPr>
          <p:cNvPr id="17" name="Date Placeholder 16">
            <a:extLst>
              <a:ext uri="{FF2B5EF4-FFF2-40B4-BE49-F238E27FC236}">
                <a16:creationId xmlns:a16="http://schemas.microsoft.com/office/drawing/2014/main" id="{A17C9165-6829-3C85-876C-F6CACB29F7EF}"/>
              </a:ext>
            </a:extLst>
          </p:cNvPr>
          <p:cNvSpPr>
            <a:spLocks noGrp="1"/>
          </p:cNvSpPr>
          <p:nvPr>
            <p:ph type="dt" sz="half" idx="10"/>
          </p:nvPr>
        </p:nvSpPr>
        <p:spPr/>
        <p:txBody>
          <a:bodyPr/>
          <a:lstStyle/>
          <a:p>
            <a:r>
              <a:rPr lang="en-US" noProof="0" dirty="0"/>
              <a:t>2022</a:t>
            </a:r>
          </a:p>
        </p:txBody>
      </p:sp>
    </p:spTree>
    <p:extLst>
      <p:ext uri="{BB962C8B-B14F-4D97-AF65-F5344CB8AC3E}">
        <p14:creationId xmlns:p14="http://schemas.microsoft.com/office/powerpoint/2010/main" val="297408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1B13-C296-3D1B-F9DD-6247AA60CC0B}"/>
              </a:ext>
            </a:extLst>
          </p:cNvPr>
          <p:cNvSpPr>
            <a:spLocks noGrp="1"/>
          </p:cNvSpPr>
          <p:nvPr>
            <p:ph type="title"/>
          </p:nvPr>
        </p:nvSpPr>
        <p:spPr>
          <a:xfrm>
            <a:off x="665988" y="818388"/>
            <a:ext cx="5038344" cy="854964"/>
          </a:xfrm>
        </p:spPr>
        <p:txBody>
          <a:bodyPr/>
          <a:lstStyle/>
          <a:p>
            <a:r>
              <a:rPr lang="en-US" dirty="0"/>
              <a:t>Key Insights</a:t>
            </a:r>
          </a:p>
        </p:txBody>
      </p:sp>
      <p:pic>
        <p:nvPicPr>
          <p:cNvPr id="7" name="Picture Placeholder 6">
            <a:extLst>
              <a:ext uri="{FF2B5EF4-FFF2-40B4-BE49-F238E27FC236}">
                <a16:creationId xmlns:a16="http://schemas.microsoft.com/office/drawing/2014/main" id="{D3D247FF-DCCA-4A28-5571-36029DBFB5F8}"/>
              </a:ext>
            </a:extLst>
          </p:cNvPr>
          <p:cNvPicPr>
            <a:picLocks noGrp="1" noChangeAspect="1"/>
          </p:cNvPicPr>
          <p:nvPr>
            <p:ph type="pic" sz="quarter" idx="13"/>
          </p:nvPr>
        </p:nvPicPr>
        <p:blipFill rotWithShape="1">
          <a:blip r:embed="rId2"/>
          <a:srcRect l="23247" t="1805" r="23247"/>
          <a:stretch/>
        </p:blipFill>
        <p:spPr>
          <a:xfrm>
            <a:off x="8296656" y="0"/>
            <a:ext cx="3895344" cy="6857999"/>
          </a:xfrm>
        </p:spPr>
      </p:pic>
      <p:sp>
        <p:nvSpPr>
          <p:cNvPr id="4" name="Content Placeholder 3">
            <a:extLst>
              <a:ext uri="{FF2B5EF4-FFF2-40B4-BE49-F238E27FC236}">
                <a16:creationId xmlns:a16="http://schemas.microsoft.com/office/drawing/2014/main" id="{577D702A-8D0E-5248-DA60-85FBB68835AC}"/>
              </a:ext>
            </a:extLst>
          </p:cNvPr>
          <p:cNvSpPr>
            <a:spLocks noGrp="1"/>
          </p:cNvSpPr>
          <p:nvPr>
            <p:ph idx="1"/>
          </p:nvPr>
        </p:nvSpPr>
        <p:spPr>
          <a:xfrm>
            <a:off x="828675" y="1790700"/>
            <a:ext cx="6648450" cy="3848100"/>
          </a:xfrm>
        </p:spPr>
        <p:txBody>
          <a:bodyPr/>
          <a:lstStyle/>
          <a:p>
            <a:pPr marL="340614" indent="-285750" algn="just">
              <a:buFont typeface="Wingdings" panose="05000000000000000000" pitchFamily="2" charset="2"/>
              <a:buChar char="q"/>
            </a:pPr>
            <a:r>
              <a:rPr lang="en-US" sz="2000" dirty="0">
                <a:latin typeface="Aptos" panose="020B0004020202020204" pitchFamily="34" charset="0"/>
              </a:rPr>
              <a:t>EMEA region is the highest contributor in terms of revenue(50%), gross margin(50%), &amp; volume(59%).</a:t>
            </a:r>
          </a:p>
          <a:p>
            <a:pPr marL="340614" indent="-285750" algn="just">
              <a:buFont typeface="Wingdings" panose="05000000000000000000" pitchFamily="2" charset="2"/>
              <a:buChar char="q"/>
            </a:pPr>
            <a:r>
              <a:rPr lang="en-US" sz="2000" dirty="0">
                <a:latin typeface="Aptos" panose="020B0004020202020204" pitchFamily="34" charset="0"/>
              </a:rPr>
              <a:t>Top 3 countries in terms of revenue are USA, Finland, &amp; Canada. And in terms of volume are Finland, USA, &amp; Uruguay.</a:t>
            </a:r>
          </a:p>
          <a:p>
            <a:pPr marL="340614" indent="-285750" algn="just">
              <a:buFont typeface="Wingdings" panose="05000000000000000000" pitchFamily="2" charset="2"/>
              <a:buChar char="q"/>
            </a:pPr>
            <a:r>
              <a:rPr lang="en-US" sz="2000" dirty="0">
                <a:latin typeface="Aptos" panose="020B0004020202020204" pitchFamily="34" charset="0"/>
              </a:rPr>
              <a:t>If we look at product type we find that CORE &amp; THERMA combined generated 58% in revenue and were 87% of the total volume of products.</a:t>
            </a:r>
          </a:p>
          <a:p>
            <a:pPr marL="340614" indent="-285750" algn="just">
              <a:buFont typeface="Wingdings" panose="05000000000000000000" pitchFamily="2" charset="2"/>
              <a:buChar char="q"/>
            </a:pPr>
            <a:r>
              <a:rPr lang="en-US" sz="2000" dirty="0">
                <a:latin typeface="Aptos" panose="020B0004020202020204" pitchFamily="34" charset="0"/>
              </a:rPr>
              <a:t>CORE &amp; THERMA also have high margins of 31% and 26% respectively.</a:t>
            </a:r>
          </a:p>
        </p:txBody>
      </p:sp>
      <p:sp>
        <p:nvSpPr>
          <p:cNvPr id="5" name="Slide Number Placeholder 4">
            <a:extLst>
              <a:ext uri="{FF2B5EF4-FFF2-40B4-BE49-F238E27FC236}">
                <a16:creationId xmlns:a16="http://schemas.microsoft.com/office/drawing/2014/main" id="{1936B2E6-140A-DE20-69EE-4AC3E51610D2}"/>
              </a:ext>
            </a:extLst>
          </p:cNvPr>
          <p:cNvSpPr>
            <a:spLocks noGrp="1"/>
          </p:cNvSpPr>
          <p:nvPr>
            <p:ph type="sldNum" sz="quarter" idx="12"/>
          </p:nvPr>
        </p:nvSpPr>
        <p:spPr/>
        <p:txBody>
          <a:bodyPr/>
          <a:lstStyle/>
          <a:p>
            <a:fld id="{8D0AFDD5-844D-364D-8AEC-50CF4D36D55D}" type="slidenum">
              <a:rPr lang="en-US" noProof="0" smtClean="0"/>
              <a:pPr/>
              <a:t>9</a:t>
            </a:fld>
            <a:endParaRPr lang="en-US" noProof="0" dirty="0"/>
          </a:p>
        </p:txBody>
      </p:sp>
    </p:spTree>
    <p:extLst>
      <p:ext uri="{BB962C8B-B14F-4D97-AF65-F5344CB8AC3E}">
        <p14:creationId xmlns:p14="http://schemas.microsoft.com/office/powerpoint/2010/main" val="2223086885"/>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{B097CCB9-B40C-4EBD-896D-EE0F4E6D5262}tf11429527_win32</Template>
  <TotalTime>427</TotalTime>
  <Words>973</Words>
  <Application>Microsoft Office PowerPoint</Application>
  <PresentationFormat>Widescreen</PresentationFormat>
  <Paragraphs>104</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Aptos</vt:lpstr>
      <vt:lpstr>Arial</vt:lpstr>
      <vt:lpstr>Arial Rounded MT Bold</vt:lpstr>
      <vt:lpstr>Calibri</vt:lpstr>
      <vt:lpstr>Century Gothic</vt:lpstr>
      <vt:lpstr>Google Sans</vt:lpstr>
      <vt:lpstr>Karla</vt:lpstr>
      <vt:lpstr>Univers Condensed Light</vt:lpstr>
      <vt:lpstr>Wingdings</vt:lpstr>
      <vt:lpstr>Office Theme</vt:lpstr>
      <vt:lpstr>STEEL INDUSTRY IN KEY MARKETS(2022)</vt:lpstr>
      <vt:lpstr>Key Markets</vt:lpstr>
      <vt:lpstr>Top Consumers</vt:lpstr>
      <vt:lpstr>Revenue Share By Region</vt:lpstr>
      <vt:lpstr>Future</vt:lpstr>
      <vt:lpstr>SteelCo. Ltd Insights</vt:lpstr>
      <vt:lpstr>SteelCo. Key Markets</vt:lpstr>
      <vt:lpstr>SteelCo’s Top Consumers</vt:lpstr>
      <vt:lpstr>Key Insights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STEEL INDUSTRY IN KEY MARKETS(2022)</dc:title>
  <dc:creator>Avinash Jha</dc:creator>
  <cp:lastModifiedBy>Avinash Jha</cp:lastModifiedBy>
  <cp:revision>1</cp:revision>
  <dcterms:created xsi:type="dcterms:W3CDTF">2023-10-14T05:10:08Z</dcterms:created>
  <dcterms:modified xsi:type="dcterms:W3CDTF">2023-10-16T16:27:53Z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